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0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1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2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3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4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5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6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7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8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9.xml" ContentType="application/vnd.openxmlformats-officedocument.theme+xml"/>
  <Override PartName="/ppt/slideLayouts/slideLayout175.xml" ContentType="application/vnd.openxmlformats-officedocument.presentationml.slideLayout+xml"/>
  <Override PartName="/ppt/theme/theme20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21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22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23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24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5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6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7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8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9.xml" ContentType="application/vnd.openxmlformats-officedocument.theme+xml"/>
  <Override PartName="/ppt/theme/themeOverride1.xml" ContentType="application/vnd.openxmlformats-officedocument.themeOverride+xml"/>
  <Override PartName="/ppt/slideLayouts/slideLayout259.xml" ContentType="application/vnd.openxmlformats-officedocument.presentationml.slideLayout+xml"/>
  <Override PartName="/ppt/theme/theme30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31.xml" ContentType="application/vnd.openxmlformats-officedocument.theme+xml"/>
  <Override PartName="/ppt/theme/theme3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  <p:sldMasterId id="2147483676" r:id="rId4"/>
    <p:sldMasterId id="2147483678" r:id="rId5"/>
    <p:sldMasterId id="2147483680" r:id="rId6"/>
    <p:sldMasterId id="2147484041" r:id="rId7"/>
    <p:sldMasterId id="2147484055" r:id="rId8"/>
    <p:sldMasterId id="2147484068" r:id="rId9"/>
    <p:sldMasterId id="2147484111" r:id="rId10"/>
    <p:sldMasterId id="2147484123" r:id="rId11"/>
    <p:sldMasterId id="2147484135" r:id="rId12"/>
    <p:sldMasterId id="2147484215" r:id="rId13"/>
    <p:sldMasterId id="2147484282" r:id="rId14"/>
    <p:sldMasterId id="2147484294" r:id="rId15"/>
    <p:sldMasterId id="2147484306" r:id="rId16"/>
    <p:sldMasterId id="2147484318" r:id="rId17"/>
    <p:sldMasterId id="2147484330" r:id="rId18"/>
    <p:sldMasterId id="2147484342" r:id="rId19"/>
    <p:sldMasterId id="2147484406" r:id="rId20"/>
    <p:sldMasterId id="2147484421" r:id="rId21"/>
    <p:sldMasterId id="2147484448" r:id="rId22"/>
    <p:sldMasterId id="2147484453" r:id="rId23"/>
    <p:sldMasterId id="2147484458" r:id="rId24"/>
    <p:sldMasterId id="2147484463" r:id="rId25"/>
    <p:sldMasterId id="2147484477" r:id="rId26"/>
    <p:sldMasterId id="2147484515" r:id="rId27"/>
    <p:sldMasterId id="2147484527" r:id="rId28"/>
    <p:sldMasterId id="2147484552" r:id="rId29"/>
    <p:sldMasterId id="2147484579" r:id="rId30"/>
    <p:sldMasterId id="2147484581" r:id="rId31"/>
  </p:sldMasterIdLst>
  <p:notesMasterIdLst>
    <p:notesMasterId r:id="rId113"/>
  </p:notesMasterIdLst>
  <p:sldIdLst>
    <p:sldId id="498" r:id="rId32"/>
    <p:sldId id="258" r:id="rId33"/>
    <p:sldId id="444" r:id="rId34"/>
    <p:sldId id="259" r:id="rId35"/>
    <p:sldId id="459" r:id="rId36"/>
    <p:sldId id="458" r:id="rId37"/>
    <p:sldId id="275" r:id="rId38"/>
    <p:sldId id="265" r:id="rId39"/>
    <p:sldId id="266" r:id="rId40"/>
    <p:sldId id="284" r:id="rId41"/>
    <p:sldId id="500" r:id="rId42"/>
    <p:sldId id="504" r:id="rId43"/>
    <p:sldId id="501" r:id="rId44"/>
    <p:sldId id="502" r:id="rId45"/>
    <p:sldId id="505" r:id="rId46"/>
    <p:sldId id="503" r:id="rId47"/>
    <p:sldId id="461" r:id="rId48"/>
    <p:sldId id="282" r:id="rId49"/>
    <p:sldId id="556" r:id="rId50"/>
    <p:sldId id="557" r:id="rId51"/>
    <p:sldId id="559" r:id="rId52"/>
    <p:sldId id="285" r:id="rId53"/>
    <p:sldId id="437" r:id="rId54"/>
    <p:sldId id="438" r:id="rId55"/>
    <p:sldId id="439" r:id="rId56"/>
    <p:sldId id="405" r:id="rId57"/>
    <p:sldId id="497" r:id="rId58"/>
    <p:sldId id="517" r:id="rId59"/>
    <p:sldId id="409" r:id="rId60"/>
    <p:sldId id="410" r:id="rId61"/>
    <p:sldId id="530" r:id="rId62"/>
    <p:sldId id="412" r:id="rId63"/>
    <p:sldId id="553" r:id="rId64"/>
    <p:sldId id="414" r:id="rId65"/>
    <p:sldId id="415" r:id="rId66"/>
    <p:sldId id="416" r:id="rId67"/>
    <p:sldId id="546" r:id="rId68"/>
    <p:sldId id="480" r:id="rId69"/>
    <p:sldId id="547" r:id="rId70"/>
    <p:sldId id="426" r:id="rId71"/>
    <p:sldId id="427" r:id="rId72"/>
    <p:sldId id="513" r:id="rId73"/>
    <p:sldId id="514" r:id="rId74"/>
    <p:sldId id="515" r:id="rId75"/>
    <p:sldId id="516" r:id="rId76"/>
    <p:sldId id="565" r:id="rId77"/>
    <p:sldId id="566" r:id="rId78"/>
    <p:sldId id="567" r:id="rId79"/>
    <p:sldId id="568" r:id="rId80"/>
    <p:sldId id="569" r:id="rId81"/>
    <p:sldId id="287" r:id="rId82"/>
    <p:sldId id="540" r:id="rId83"/>
    <p:sldId id="541" r:id="rId84"/>
    <p:sldId id="542" r:id="rId85"/>
    <p:sldId id="543" r:id="rId86"/>
    <p:sldId id="544" r:id="rId87"/>
    <p:sldId id="545" r:id="rId88"/>
    <p:sldId id="507" r:id="rId89"/>
    <p:sldId id="508" r:id="rId90"/>
    <p:sldId id="509" r:id="rId91"/>
    <p:sldId id="510" r:id="rId92"/>
    <p:sldId id="564" r:id="rId93"/>
    <p:sldId id="555" r:id="rId94"/>
    <p:sldId id="563" r:id="rId95"/>
    <p:sldId id="532" r:id="rId96"/>
    <p:sldId id="533" r:id="rId97"/>
    <p:sldId id="534" r:id="rId98"/>
    <p:sldId id="535" r:id="rId99"/>
    <p:sldId id="536" r:id="rId100"/>
    <p:sldId id="446" r:id="rId101"/>
    <p:sldId id="447" r:id="rId102"/>
    <p:sldId id="448" r:id="rId103"/>
    <p:sldId id="449" r:id="rId104"/>
    <p:sldId id="450" r:id="rId105"/>
    <p:sldId id="451" r:id="rId106"/>
    <p:sldId id="452" r:id="rId107"/>
    <p:sldId id="453" r:id="rId108"/>
    <p:sldId id="454" r:id="rId109"/>
    <p:sldId id="455" r:id="rId110"/>
    <p:sldId id="456" r:id="rId111"/>
    <p:sldId id="457" r:id="rId112"/>
  </p:sldIdLst>
  <p:sldSz cx="5761038" cy="3240088"/>
  <p:notesSz cx="6858000" cy="9144000"/>
  <p:defaultTextStyle>
    <a:defPPr>
      <a:defRPr lang="zh-TW"/>
    </a:defPPr>
    <a:lvl1pPr marL="0" algn="l" defTabSz="5739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286945" algn="l" defTabSz="5739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573915" algn="l" defTabSz="5739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860758" algn="l" defTabSz="5739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147724" algn="l" defTabSz="5739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1434584" algn="l" defTabSz="5739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1721535" algn="l" defTabSz="5739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008465" algn="l" defTabSz="5739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2295377" algn="l" defTabSz="5739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3300"/>
    <a:srgbClr val="FFFF99"/>
    <a:srgbClr val="D624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7" autoAdjust="0"/>
    <p:restoredTop sz="94660"/>
  </p:normalViewPr>
  <p:slideViewPr>
    <p:cSldViewPr>
      <p:cViewPr varScale="1">
        <p:scale>
          <a:sx n="170" d="100"/>
          <a:sy n="170" d="100"/>
        </p:scale>
        <p:origin x="-90" y="-444"/>
      </p:cViewPr>
      <p:guideLst>
        <p:guide orient="horz" pos="1021"/>
        <p:guide pos="18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tableStyles" Target="tableStyles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63" Type="http://schemas.openxmlformats.org/officeDocument/2006/relationships/slide" Target="slides/slide32.xml"/><Relationship Id="rId68" Type="http://schemas.openxmlformats.org/officeDocument/2006/relationships/slide" Target="slides/slide37.xml"/><Relationship Id="rId84" Type="http://schemas.openxmlformats.org/officeDocument/2006/relationships/slide" Target="slides/slide53.xml"/><Relationship Id="rId89" Type="http://schemas.openxmlformats.org/officeDocument/2006/relationships/slide" Target="slides/slide58.xml"/><Relationship Id="rId112" Type="http://schemas.openxmlformats.org/officeDocument/2006/relationships/slide" Target="slides/slide8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66" Type="http://schemas.openxmlformats.org/officeDocument/2006/relationships/slide" Target="slides/slide35.xml"/><Relationship Id="rId74" Type="http://schemas.openxmlformats.org/officeDocument/2006/relationships/slide" Target="slides/slide43.xml"/><Relationship Id="rId79" Type="http://schemas.openxmlformats.org/officeDocument/2006/relationships/slide" Target="slides/slide48.xml"/><Relationship Id="rId87" Type="http://schemas.openxmlformats.org/officeDocument/2006/relationships/slide" Target="slides/slide56.xml"/><Relationship Id="rId102" Type="http://schemas.openxmlformats.org/officeDocument/2006/relationships/slide" Target="slides/slide71.xml"/><Relationship Id="rId110" Type="http://schemas.openxmlformats.org/officeDocument/2006/relationships/slide" Target="slides/slide79.xml"/><Relationship Id="rId11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0.xml"/><Relationship Id="rId82" Type="http://schemas.openxmlformats.org/officeDocument/2006/relationships/slide" Target="slides/slide51.xml"/><Relationship Id="rId90" Type="http://schemas.openxmlformats.org/officeDocument/2006/relationships/slide" Target="slides/slide59.xml"/><Relationship Id="rId95" Type="http://schemas.openxmlformats.org/officeDocument/2006/relationships/slide" Target="slides/slide6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slide" Target="slides/slide33.xml"/><Relationship Id="rId69" Type="http://schemas.openxmlformats.org/officeDocument/2006/relationships/slide" Target="slides/slide38.xml"/><Relationship Id="rId77" Type="http://schemas.openxmlformats.org/officeDocument/2006/relationships/slide" Target="slides/slide46.xml"/><Relationship Id="rId100" Type="http://schemas.openxmlformats.org/officeDocument/2006/relationships/slide" Target="slides/slide69.xml"/><Relationship Id="rId105" Type="http://schemas.openxmlformats.org/officeDocument/2006/relationships/slide" Target="slides/slide74.xml"/><Relationship Id="rId11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0.xml"/><Relationship Id="rId72" Type="http://schemas.openxmlformats.org/officeDocument/2006/relationships/slide" Target="slides/slide41.xml"/><Relationship Id="rId80" Type="http://schemas.openxmlformats.org/officeDocument/2006/relationships/slide" Target="slides/slide49.xml"/><Relationship Id="rId85" Type="http://schemas.openxmlformats.org/officeDocument/2006/relationships/slide" Target="slides/slide54.xml"/><Relationship Id="rId93" Type="http://schemas.openxmlformats.org/officeDocument/2006/relationships/slide" Target="slides/slide62.xml"/><Relationship Id="rId98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slide" Target="slides/slide36.xml"/><Relationship Id="rId103" Type="http://schemas.openxmlformats.org/officeDocument/2006/relationships/slide" Target="slides/slide72.xml"/><Relationship Id="rId108" Type="http://schemas.openxmlformats.org/officeDocument/2006/relationships/slide" Target="slides/slide77.xml"/><Relationship Id="rId116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slide" Target="slides/slide39.xml"/><Relationship Id="rId75" Type="http://schemas.openxmlformats.org/officeDocument/2006/relationships/slide" Target="slides/slide44.xml"/><Relationship Id="rId83" Type="http://schemas.openxmlformats.org/officeDocument/2006/relationships/slide" Target="slides/slide52.xml"/><Relationship Id="rId88" Type="http://schemas.openxmlformats.org/officeDocument/2006/relationships/slide" Target="slides/slide57.xml"/><Relationship Id="rId91" Type="http://schemas.openxmlformats.org/officeDocument/2006/relationships/slide" Target="slides/slide60.xml"/><Relationship Id="rId96" Type="http://schemas.openxmlformats.org/officeDocument/2006/relationships/slide" Target="slides/slide65.xml"/><Relationship Id="rId111" Type="http://schemas.openxmlformats.org/officeDocument/2006/relationships/slide" Target="slides/slide8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106" Type="http://schemas.openxmlformats.org/officeDocument/2006/relationships/slide" Target="slides/slide75.xml"/><Relationship Id="rId114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73" Type="http://schemas.openxmlformats.org/officeDocument/2006/relationships/slide" Target="slides/slide42.xml"/><Relationship Id="rId78" Type="http://schemas.openxmlformats.org/officeDocument/2006/relationships/slide" Target="slides/slide47.xml"/><Relationship Id="rId81" Type="http://schemas.openxmlformats.org/officeDocument/2006/relationships/slide" Target="slides/slide50.xml"/><Relationship Id="rId86" Type="http://schemas.openxmlformats.org/officeDocument/2006/relationships/slide" Target="slides/slide55.xml"/><Relationship Id="rId94" Type="http://schemas.openxmlformats.org/officeDocument/2006/relationships/slide" Target="slides/slide63.xml"/><Relationship Id="rId99" Type="http://schemas.openxmlformats.org/officeDocument/2006/relationships/slide" Target="slides/slide68.xml"/><Relationship Id="rId101" Type="http://schemas.openxmlformats.org/officeDocument/2006/relationships/slide" Target="slides/slide7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8.xml"/><Relationship Id="rId109" Type="http://schemas.openxmlformats.org/officeDocument/2006/relationships/slide" Target="slides/slide78.xml"/><Relationship Id="rId34" Type="http://schemas.openxmlformats.org/officeDocument/2006/relationships/slide" Target="slides/slide3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76" Type="http://schemas.openxmlformats.org/officeDocument/2006/relationships/slide" Target="slides/slide45.xml"/><Relationship Id="rId97" Type="http://schemas.openxmlformats.org/officeDocument/2006/relationships/slide" Target="slides/slide66.xml"/><Relationship Id="rId104" Type="http://schemas.openxmlformats.org/officeDocument/2006/relationships/slide" Target="slides/slide7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0.xml"/><Relationship Id="rId92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12D6F-7846-4CE3-B424-9E134D7A62EE}" type="datetimeFigureOut">
              <a:rPr lang="zh-TW" altLang="en-US" smtClean="0"/>
              <a:t>2017/10/26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76266-57CA-48FF-ABB9-9A4A9FDEE59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859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73915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286945" algn="l" defTabSz="573915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573915" algn="l" defTabSz="573915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860758" algn="l" defTabSz="573915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147724" algn="l" defTabSz="573915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1434584" algn="l" defTabSz="573915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721535" algn="l" defTabSz="573915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2008465" algn="l" defTabSz="573915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295377" algn="l" defTabSz="573915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76266-57CA-48FF-ABB9-9A4A9FDEE59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0459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D9879-6BFB-43A3-93A4-98FC5A7F1329}" type="slidenum">
              <a:rPr lang="zh-TW" altLang="en-US" smtClean="0">
                <a:solidFill>
                  <a:prstClr val="black"/>
                </a:solidFill>
              </a:rPr>
              <a:pPr/>
              <a:t>41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ways we have expanded</a:t>
            </a:r>
            <a:r>
              <a:rPr lang="en-US" baseline="0" dirty="0" smtClean="0"/>
              <a:t> our partner program and increase your cashback &amp; IBV is by going direct.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34F4C-ABF4-4070-96E5-D4C03CD40C5E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18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ways we have expanded</a:t>
            </a:r>
            <a:r>
              <a:rPr lang="en-US" baseline="0" dirty="0" smtClean="0"/>
              <a:t> our partner program and increase your cashback &amp; IBV is by going direct.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34F4C-ABF4-4070-96E5-D4C03CD40C5E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18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ways we have expanded</a:t>
            </a:r>
            <a:r>
              <a:rPr lang="en-US" baseline="0" dirty="0" smtClean="0"/>
              <a:t> our partner program and increase your cashback &amp; IBV is by going direct.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34F4C-ABF4-4070-96E5-D4C03CD40C5E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18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656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FC8964-0D7B-4FDE-8243-3D594F918026}" type="slidenum">
              <a:rPr lang="en-US" altLang="zh-TW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pPr>
                <a:spcBef>
                  <a:spcPct val="0"/>
                </a:spcBef>
              </a:pPr>
              <a:t>13</a:t>
            </a:fld>
            <a:endParaRPr lang="en-US" altLang="zh-TW">
              <a:solidFill>
                <a:srgbClr val="000000"/>
              </a:solidFill>
              <a:latin typeface="Calibri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656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FC8964-0D7B-4FDE-8243-3D594F918026}" type="slidenum">
              <a:rPr lang="en-US" altLang="zh-TW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pPr>
                <a:spcBef>
                  <a:spcPct val="0"/>
                </a:spcBef>
              </a:pPr>
              <a:t>16</a:t>
            </a:fld>
            <a:endParaRPr lang="en-US" altLang="zh-TW">
              <a:solidFill>
                <a:srgbClr val="000000"/>
              </a:solidFill>
              <a:latin typeface="Calibri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ways we have expanded</a:t>
            </a:r>
            <a:r>
              <a:rPr lang="en-US" baseline="0" dirty="0" smtClean="0"/>
              <a:t> our partner program and increase your cashback &amp; IBV is by going direct.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34F4C-ABF4-4070-96E5-D4C03CD40C5E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18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ways we have expanded</a:t>
            </a:r>
            <a:r>
              <a:rPr lang="en-US" baseline="0" dirty="0" smtClean="0"/>
              <a:t> our partner program and increase your cashback &amp; IBV is by going direct.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34F4C-ABF4-4070-96E5-D4C03CD40C5E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18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本頁重點說明</a:t>
            </a:r>
            <a:r>
              <a:rPr lang="en-US" altLang="zh-TW" smtClean="0"/>
              <a:t>:</a:t>
            </a:r>
          </a:p>
          <a:p>
            <a:pPr eaLnBrk="1" hangingPunct="1">
              <a:spcBef>
                <a:spcPct val="0"/>
              </a:spcBef>
            </a:pPr>
            <a:r>
              <a:rPr lang="zh-TW" altLang="en-US" smtClean="0"/>
              <a:t>遠傳一般門市方案</a:t>
            </a:r>
            <a:r>
              <a:rPr lang="en-US" altLang="zh-TW" smtClean="0"/>
              <a:t>“</a:t>
            </a:r>
            <a:r>
              <a:rPr lang="zh-TW" altLang="en-US" smtClean="0"/>
              <a:t>每月月租費</a:t>
            </a:r>
            <a:r>
              <a:rPr lang="en-US" altLang="zh-TW" smtClean="0"/>
              <a:t>” vs “</a:t>
            </a:r>
            <a:r>
              <a:rPr lang="zh-TW" altLang="en-US" smtClean="0"/>
              <a:t>美安專屬月租費 </a:t>
            </a:r>
            <a:r>
              <a:rPr lang="en-US" altLang="zh-TW" smtClean="0"/>
              <a:t>9</a:t>
            </a:r>
            <a:r>
              <a:rPr lang="zh-TW" altLang="en-US" smtClean="0"/>
              <a:t>折</a:t>
            </a:r>
            <a:r>
              <a:rPr lang="en-US" altLang="zh-TW" smtClean="0"/>
              <a:t>”” 24</a:t>
            </a:r>
            <a:r>
              <a:rPr lang="zh-TW" altLang="en-US" smtClean="0"/>
              <a:t>個月可省下金額</a:t>
            </a:r>
            <a:r>
              <a:rPr lang="en-US" altLang="zh-TW" smtClean="0"/>
              <a:t>“</a:t>
            </a:r>
          </a:p>
          <a:p>
            <a:pPr eaLnBrk="1" hangingPunct="1">
              <a:spcBef>
                <a:spcPct val="0"/>
              </a:spcBef>
            </a:pPr>
            <a:r>
              <a:rPr lang="zh-TW" altLang="en-US" smtClean="0"/>
              <a:t>還可以獲得</a:t>
            </a:r>
            <a:r>
              <a:rPr lang="en-US" altLang="zh-TW" smtClean="0"/>
              <a:t>70</a:t>
            </a:r>
            <a:r>
              <a:rPr lang="zh-TW" altLang="en-US" smtClean="0"/>
              <a:t>點</a:t>
            </a:r>
            <a:r>
              <a:rPr lang="en-US" altLang="zh-TW" smtClean="0"/>
              <a:t>IBV(</a:t>
            </a:r>
            <a:r>
              <a:rPr lang="zh-TW" altLang="en-US" smtClean="0"/>
              <a:t>門市沒有</a:t>
            </a:r>
            <a:r>
              <a:rPr lang="en-US" altLang="zh-TW" smtClean="0"/>
              <a:t>)</a:t>
            </a:r>
            <a:endParaRPr lang="zh-TW" altLang="en-US" smtClean="0"/>
          </a:p>
        </p:txBody>
      </p:sp>
      <p:sp>
        <p:nvSpPr>
          <p:cNvPr id="1434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840C973-6662-49BF-9CB1-2EFD0DC43C9A}" type="slidenum">
              <a:rPr lang="zh-TW" altLang="en-US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zh-TW" alt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2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3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3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3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3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4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4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4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5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5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5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5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5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5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5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5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5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5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5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Master" Target="../slideMasters/slideMaster29.xml"/><Relationship Id="rId1" Type="http://schemas.openxmlformats.org/officeDocument/2006/relationships/themeOverride" Target="../theme/themeOverride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73629"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Helvetica Light"/>
                <a:cs typeface="Helvetica Light"/>
              </a:defRPr>
            </a:lvl1pPr>
          </a:lstStyle>
          <a:p>
            <a:pPr>
              <a:defRPr/>
            </a:pPr>
            <a:fld id="{AAB38E49-9142-4BB2-98CC-202B285367F3}" type="datetimeFigureOut">
              <a:rPr lang="en-US"/>
              <a:pPr>
                <a:defRPr/>
              </a:pPr>
              <a:t>10/26/2017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73629"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Helvetica Light"/>
                <a:cs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73629"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Helvetica Light"/>
                <a:cs typeface="Helvetica Light"/>
              </a:defRPr>
            </a:lvl1pPr>
          </a:lstStyle>
          <a:p>
            <a:pPr>
              <a:defRPr/>
            </a:pPr>
            <a:fld id="{604910D3-1D8F-4A8E-B868-67C2FC221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82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79" y="129005"/>
            <a:ext cx="1895342" cy="549015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593" y="129811"/>
            <a:ext cx="3220581" cy="2765325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8079" y="678030"/>
            <a:ext cx="1895342" cy="2216310"/>
          </a:xfrm>
        </p:spPr>
        <p:txBody>
          <a:bodyPr/>
          <a:lstStyle>
            <a:lvl1pPr marL="0" indent="0">
              <a:buNone/>
              <a:defRPr sz="1100"/>
            </a:lvl1pPr>
            <a:lvl2pPr marL="371965" indent="0">
              <a:buNone/>
              <a:defRPr sz="1000"/>
            </a:lvl2pPr>
            <a:lvl3pPr marL="743852" indent="0">
              <a:buNone/>
              <a:defRPr sz="800"/>
            </a:lvl3pPr>
            <a:lvl4pPr marL="1115803" indent="0">
              <a:buNone/>
              <a:defRPr sz="700"/>
            </a:lvl4pPr>
            <a:lvl5pPr marL="1487325" indent="0">
              <a:buNone/>
              <a:defRPr sz="700"/>
            </a:lvl5pPr>
            <a:lvl6pPr marL="1859062" indent="0">
              <a:buNone/>
              <a:defRPr sz="700"/>
            </a:lvl6pPr>
            <a:lvl7pPr marL="2231022" indent="0">
              <a:buNone/>
              <a:defRPr sz="700"/>
            </a:lvl7pPr>
            <a:lvl8pPr marL="2602923" indent="0">
              <a:buNone/>
              <a:defRPr sz="700"/>
            </a:lvl8pPr>
            <a:lvl9pPr marL="2974624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5195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082" y="2082178"/>
            <a:ext cx="4896882" cy="643517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082" y="1373354"/>
            <a:ext cx="4896882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41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279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915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547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186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819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456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095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D6C0B-98E5-104C-A3C0-FEDB24D41F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DB3B-A753-3D4D-88CE-386E1382E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1818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055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8530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D6C0B-98E5-104C-A3C0-FEDB24D41F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DB3B-A753-3D4D-88CE-386E1382E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39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73" y="725270"/>
            <a:ext cx="2545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6414" indent="0">
              <a:buNone/>
              <a:defRPr sz="1100" b="1"/>
            </a:lvl2pPr>
            <a:lvl3pPr marL="512795" indent="0">
              <a:buNone/>
              <a:defRPr sz="1000" b="1"/>
            </a:lvl3pPr>
            <a:lvl4pPr marL="769152" indent="0">
              <a:buNone/>
              <a:defRPr sz="900" b="1"/>
            </a:lvl4pPr>
            <a:lvl5pPr marL="1025478" indent="0">
              <a:buNone/>
              <a:defRPr sz="900" b="1"/>
            </a:lvl5pPr>
            <a:lvl6pPr marL="1281868" indent="0">
              <a:buNone/>
              <a:defRPr sz="900" b="1"/>
            </a:lvl6pPr>
            <a:lvl7pPr marL="1538192" indent="0">
              <a:buNone/>
              <a:defRPr sz="900" b="1"/>
            </a:lvl7pPr>
            <a:lvl8pPr marL="1794569" indent="0">
              <a:buNone/>
              <a:defRPr sz="900" b="1"/>
            </a:lvl8pPr>
            <a:lvl9pPr marL="2050957" indent="0">
              <a:buNone/>
              <a:defRPr sz="9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8073" y="1027528"/>
            <a:ext cx="2545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6712" y="725270"/>
            <a:ext cx="2546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6414" indent="0">
              <a:buNone/>
              <a:defRPr sz="1100" b="1"/>
            </a:lvl2pPr>
            <a:lvl3pPr marL="512795" indent="0">
              <a:buNone/>
              <a:defRPr sz="1000" b="1"/>
            </a:lvl3pPr>
            <a:lvl4pPr marL="769152" indent="0">
              <a:buNone/>
              <a:defRPr sz="900" b="1"/>
            </a:lvl4pPr>
            <a:lvl5pPr marL="1025478" indent="0">
              <a:buNone/>
              <a:defRPr sz="900" b="1"/>
            </a:lvl5pPr>
            <a:lvl6pPr marL="1281868" indent="0">
              <a:buNone/>
              <a:defRPr sz="900" b="1"/>
            </a:lvl6pPr>
            <a:lvl7pPr marL="1538192" indent="0">
              <a:buNone/>
              <a:defRPr sz="900" b="1"/>
            </a:lvl7pPr>
            <a:lvl8pPr marL="1794569" indent="0">
              <a:buNone/>
              <a:defRPr sz="900" b="1"/>
            </a:lvl8pPr>
            <a:lvl9pPr marL="2050957" indent="0">
              <a:buNone/>
              <a:defRPr sz="9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6712" y="1027528"/>
            <a:ext cx="2546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D6C0B-98E5-104C-A3C0-FEDB24D41F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DB3B-A753-3D4D-88CE-386E1382E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1437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D6C0B-98E5-104C-A3C0-FEDB24D41F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DB3B-A753-3D4D-88CE-386E1382E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4888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D6C0B-98E5-104C-A3C0-FEDB24D41F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DB3B-A753-3D4D-88CE-386E1382E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600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64" y="129003"/>
            <a:ext cx="1895342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406" y="129004"/>
            <a:ext cx="3220580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8064" y="678021"/>
            <a:ext cx="1895342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6414" indent="0">
              <a:buNone/>
              <a:defRPr sz="700"/>
            </a:lvl2pPr>
            <a:lvl3pPr marL="512795" indent="0">
              <a:buNone/>
              <a:defRPr sz="600"/>
            </a:lvl3pPr>
            <a:lvl4pPr marL="769152" indent="0">
              <a:buNone/>
              <a:defRPr sz="500"/>
            </a:lvl4pPr>
            <a:lvl5pPr marL="1025478" indent="0">
              <a:buNone/>
              <a:defRPr sz="500"/>
            </a:lvl5pPr>
            <a:lvl6pPr marL="1281868" indent="0">
              <a:buNone/>
              <a:defRPr sz="500"/>
            </a:lvl6pPr>
            <a:lvl7pPr marL="1538192" indent="0">
              <a:buNone/>
              <a:defRPr sz="500"/>
            </a:lvl7pPr>
            <a:lvl8pPr marL="1794569" indent="0">
              <a:buNone/>
              <a:defRPr sz="500"/>
            </a:lvl8pPr>
            <a:lvl9pPr marL="2050957" indent="0">
              <a:buNone/>
              <a:defRPr sz="5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D6C0B-98E5-104C-A3C0-FEDB24D41F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DB3B-A753-3D4D-88CE-386E1382E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323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206" y="2268062"/>
            <a:ext cx="3456623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29206" y="289513"/>
            <a:ext cx="3456623" cy="1944053"/>
          </a:xfrm>
        </p:spPr>
        <p:txBody>
          <a:bodyPr/>
          <a:lstStyle>
            <a:lvl1pPr marL="0" indent="0">
              <a:buNone/>
              <a:defRPr sz="1800"/>
            </a:lvl1pPr>
            <a:lvl2pPr marL="256414" indent="0">
              <a:buNone/>
              <a:defRPr sz="1600"/>
            </a:lvl2pPr>
            <a:lvl3pPr marL="512795" indent="0">
              <a:buNone/>
              <a:defRPr sz="1400"/>
            </a:lvl3pPr>
            <a:lvl4pPr marL="769152" indent="0">
              <a:buNone/>
              <a:defRPr sz="1100"/>
            </a:lvl4pPr>
            <a:lvl5pPr marL="1025478" indent="0">
              <a:buNone/>
              <a:defRPr sz="1100"/>
            </a:lvl5pPr>
            <a:lvl6pPr marL="1281868" indent="0">
              <a:buNone/>
              <a:defRPr sz="1100"/>
            </a:lvl6pPr>
            <a:lvl7pPr marL="1538192" indent="0">
              <a:buNone/>
              <a:defRPr sz="1100"/>
            </a:lvl7pPr>
            <a:lvl8pPr marL="1794569" indent="0">
              <a:buNone/>
              <a:defRPr sz="1100"/>
            </a:lvl8pPr>
            <a:lvl9pPr marL="2050957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9206" y="2535820"/>
            <a:ext cx="3456623" cy="380260"/>
          </a:xfrm>
        </p:spPr>
        <p:txBody>
          <a:bodyPr/>
          <a:lstStyle>
            <a:lvl1pPr marL="0" indent="0">
              <a:buNone/>
              <a:defRPr sz="800"/>
            </a:lvl1pPr>
            <a:lvl2pPr marL="256414" indent="0">
              <a:buNone/>
              <a:defRPr sz="700"/>
            </a:lvl2pPr>
            <a:lvl3pPr marL="512795" indent="0">
              <a:buNone/>
              <a:defRPr sz="600"/>
            </a:lvl3pPr>
            <a:lvl4pPr marL="769152" indent="0">
              <a:buNone/>
              <a:defRPr sz="500"/>
            </a:lvl4pPr>
            <a:lvl5pPr marL="1025478" indent="0">
              <a:buNone/>
              <a:defRPr sz="500"/>
            </a:lvl5pPr>
            <a:lvl6pPr marL="1281868" indent="0">
              <a:buNone/>
              <a:defRPr sz="500"/>
            </a:lvl6pPr>
            <a:lvl7pPr marL="1538192" indent="0">
              <a:buNone/>
              <a:defRPr sz="500"/>
            </a:lvl7pPr>
            <a:lvl8pPr marL="1794569" indent="0">
              <a:buNone/>
              <a:defRPr sz="500"/>
            </a:lvl8pPr>
            <a:lvl9pPr marL="2050957" indent="0">
              <a:buNone/>
              <a:defRPr sz="5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D6C0B-98E5-104C-A3C0-FEDB24D41F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DB3B-A753-3D4D-88CE-386E1382E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5934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D6C0B-98E5-104C-A3C0-FEDB24D41F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DB3B-A753-3D4D-88CE-386E1382E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561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76767" y="129820"/>
            <a:ext cx="1296234" cy="276457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8213" y="129820"/>
            <a:ext cx="3792683" cy="276457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D6C0B-98E5-104C-A3C0-FEDB24D41F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DB3B-A753-3D4D-88CE-386E1382E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4728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32078" y="1006675"/>
            <a:ext cx="4896882" cy="694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64292" y="1836050"/>
            <a:ext cx="4032727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3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9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2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DBF41-D4C3-40CF-B973-967173331F8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B0D4C-0F5B-4A29-9289-04C942F79E0F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74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206" y="2268064"/>
            <a:ext cx="3456623" cy="26775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29206" y="289513"/>
            <a:ext cx="3456623" cy="1944053"/>
          </a:xfrm>
        </p:spPr>
        <p:txBody>
          <a:bodyPr/>
          <a:lstStyle>
            <a:lvl1pPr marL="0" indent="0">
              <a:buNone/>
              <a:defRPr sz="2600"/>
            </a:lvl1pPr>
            <a:lvl2pPr marL="371965" indent="0">
              <a:buNone/>
              <a:defRPr sz="2300"/>
            </a:lvl2pPr>
            <a:lvl3pPr marL="743852" indent="0">
              <a:buNone/>
              <a:defRPr sz="2100"/>
            </a:lvl3pPr>
            <a:lvl4pPr marL="1115803" indent="0">
              <a:buNone/>
              <a:defRPr sz="1700"/>
            </a:lvl4pPr>
            <a:lvl5pPr marL="1487325" indent="0">
              <a:buNone/>
              <a:defRPr sz="1700"/>
            </a:lvl5pPr>
            <a:lvl6pPr marL="1859062" indent="0">
              <a:buNone/>
              <a:defRPr sz="1700"/>
            </a:lvl6pPr>
            <a:lvl7pPr marL="2231022" indent="0">
              <a:buNone/>
              <a:defRPr sz="1700"/>
            </a:lvl7pPr>
            <a:lvl8pPr marL="2602923" indent="0">
              <a:buNone/>
              <a:defRPr sz="1700"/>
            </a:lvl8pPr>
            <a:lvl9pPr marL="2974624" indent="0">
              <a:buNone/>
              <a:defRPr sz="1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9206" y="2536627"/>
            <a:ext cx="3456623" cy="380260"/>
          </a:xfrm>
        </p:spPr>
        <p:txBody>
          <a:bodyPr/>
          <a:lstStyle>
            <a:lvl1pPr marL="0" indent="0">
              <a:buNone/>
              <a:defRPr sz="1100"/>
            </a:lvl1pPr>
            <a:lvl2pPr marL="371965" indent="0">
              <a:buNone/>
              <a:defRPr sz="1000"/>
            </a:lvl2pPr>
            <a:lvl3pPr marL="743852" indent="0">
              <a:buNone/>
              <a:defRPr sz="800"/>
            </a:lvl3pPr>
            <a:lvl4pPr marL="1115803" indent="0">
              <a:buNone/>
              <a:defRPr sz="700"/>
            </a:lvl4pPr>
            <a:lvl5pPr marL="1487325" indent="0">
              <a:buNone/>
              <a:defRPr sz="700"/>
            </a:lvl5pPr>
            <a:lvl6pPr marL="1859062" indent="0">
              <a:buNone/>
              <a:defRPr sz="700"/>
            </a:lvl6pPr>
            <a:lvl7pPr marL="2231022" indent="0">
              <a:buNone/>
              <a:defRPr sz="700"/>
            </a:lvl7pPr>
            <a:lvl8pPr marL="2602923" indent="0">
              <a:buNone/>
              <a:defRPr sz="700"/>
            </a:lvl8pPr>
            <a:lvl9pPr marL="2974624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8580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9DEDB-7B04-47C8-B9B7-D1CFE02E66D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4B6BD-A5CE-4B67-9E56-6D848B55208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786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5082" y="2082154"/>
            <a:ext cx="4896882" cy="643517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5082" y="1373342"/>
            <a:ext cx="4896882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54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306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956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602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255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902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553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205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35394-AA05-4EEF-9DE8-1A046613206D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6B587-3A6A-41E0-9371-61EC6021C79A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205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88052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928530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F93A4-C0BE-4400-A392-215FBB61A5E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1BCD2-1B95-40FB-8F9C-403690984B54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5538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88073" y="725270"/>
            <a:ext cx="2545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6546" indent="0">
              <a:buNone/>
              <a:defRPr sz="1100" b="1"/>
            </a:lvl2pPr>
            <a:lvl3pPr marL="513065" indent="0">
              <a:buNone/>
              <a:defRPr sz="1000" b="1"/>
            </a:lvl3pPr>
            <a:lvl4pPr marL="769564" indent="0">
              <a:buNone/>
              <a:defRPr sz="900" b="1"/>
            </a:lvl4pPr>
            <a:lvl5pPr marL="1026029" indent="0">
              <a:buNone/>
              <a:defRPr sz="900" b="1"/>
            </a:lvl5pPr>
            <a:lvl6pPr marL="1282555" indent="0">
              <a:buNone/>
              <a:defRPr sz="900" b="1"/>
            </a:lvl6pPr>
            <a:lvl7pPr marL="1539026" indent="0">
              <a:buNone/>
              <a:defRPr sz="900" b="1"/>
            </a:lvl7pPr>
            <a:lvl8pPr marL="1795530" indent="0">
              <a:buNone/>
              <a:defRPr sz="900" b="1"/>
            </a:lvl8pPr>
            <a:lvl9pPr marL="2052059" indent="0">
              <a:buNone/>
              <a:defRPr sz="9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88073" y="1027528"/>
            <a:ext cx="2545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2926674" y="725270"/>
            <a:ext cx="2546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6546" indent="0">
              <a:buNone/>
              <a:defRPr sz="1100" b="1"/>
            </a:lvl2pPr>
            <a:lvl3pPr marL="513065" indent="0">
              <a:buNone/>
              <a:defRPr sz="1000" b="1"/>
            </a:lvl3pPr>
            <a:lvl4pPr marL="769564" indent="0">
              <a:buNone/>
              <a:defRPr sz="900" b="1"/>
            </a:lvl4pPr>
            <a:lvl5pPr marL="1026029" indent="0">
              <a:buNone/>
              <a:defRPr sz="900" b="1"/>
            </a:lvl5pPr>
            <a:lvl6pPr marL="1282555" indent="0">
              <a:buNone/>
              <a:defRPr sz="900" b="1"/>
            </a:lvl6pPr>
            <a:lvl7pPr marL="1539026" indent="0">
              <a:buNone/>
              <a:defRPr sz="900" b="1"/>
            </a:lvl7pPr>
            <a:lvl8pPr marL="1795530" indent="0">
              <a:buNone/>
              <a:defRPr sz="900" b="1"/>
            </a:lvl8pPr>
            <a:lvl9pPr marL="2052059" indent="0">
              <a:buNone/>
              <a:defRPr sz="9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2926674" y="1027528"/>
            <a:ext cx="2546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11372-36A9-45FB-B7D1-CB407A5570B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5B28F-6C99-45A4-81D6-B8BFE50CFB1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3776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E2425-41C5-46F8-9F3E-F25C13979DC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6643C-83B9-4B86-A01D-C047CD54297C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4308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15154-916F-4EA1-88DD-94AD35E4B4C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73954-0791-40AC-95B6-75223E7C25CA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8437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8052" y="129003"/>
            <a:ext cx="1895342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52406" y="129004"/>
            <a:ext cx="3220580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88052" y="678019"/>
            <a:ext cx="1895342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6546" indent="0">
              <a:buNone/>
              <a:defRPr sz="700"/>
            </a:lvl2pPr>
            <a:lvl3pPr marL="513065" indent="0">
              <a:buNone/>
              <a:defRPr sz="600"/>
            </a:lvl3pPr>
            <a:lvl4pPr marL="769564" indent="0">
              <a:buNone/>
              <a:defRPr sz="500"/>
            </a:lvl4pPr>
            <a:lvl5pPr marL="1026029" indent="0">
              <a:buNone/>
              <a:defRPr sz="500"/>
            </a:lvl5pPr>
            <a:lvl6pPr marL="1282555" indent="0">
              <a:buNone/>
              <a:defRPr sz="500"/>
            </a:lvl6pPr>
            <a:lvl7pPr marL="1539026" indent="0">
              <a:buNone/>
              <a:defRPr sz="500"/>
            </a:lvl7pPr>
            <a:lvl8pPr marL="1795530" indent="0">
              <a:buNone/>
              <a:defRPr sz="500"/>
            </a:lvl8pPr>
            <a:lvl9pPr marL="2052059" indent="0">
              <a:buNone/>
              <a:defRPr sz="5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7BD8B-EE16-458F-B90F-39B877427C0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CAD68-36C7-40F1-A286-B5F859730639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00947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9206" y="2268061"/>
            <a:ext cx="3456623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129206" y="289513"/>
            <a:ext cx="3456623" cy="1944053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6546" indent="0">
              <a:buNone/>
              <a:defRPr sz="1600"/>
            </a:lvl2pPr>
            <a:lvl3pPr marL="513065" indent="0">
              <a:buNone/>
              <a:defRPr sz="1400"/>
            </a:lvl3pPr>
            <a:lvl4pPr marL="769564" indent="0">
              <a:buNone/>
              <a:defRPr sz="1100"/>
            </a:lvl4pPr>
            <a:lvl5pPr marL="1026029" indent="0">
              <a:buNone/>
              <a:defRPr sz="1100"/>
            </a:lvl5pPr>
            <a:lvl6pPr marL="1282555" indent="0">
              <a:buNone/>
              <a:defRPr sz="1100"/>
            </a:lvl6pPr>
            <a:lvl7pPr marL="1539026" indent="0">
              <a:buNone/>
              <a:defRPr sz="1100"/>
            </a:lvl7pPr>
            <a:lvl8pPr marL="1795530" indent="0">
              <a:buNone/>
              <a:defRPr sz="1100"/>
            </a:lvl8pPr>
            <a:lvl9pPr marL="2052059" indent="0">
              <a:buNone/>
              <a:defRPr sz="11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129206" y="2535819"/>
            <a:ext cx="3456623" cy="380260"/>
          </a:xfrm>
        </p:spPr>
        <p:txBody>
          <a:bodyPr/>
          <a:lstStyle>
            <a:lvl1pPr marL="0" indent="0">
              <a:buNone/>
              <a:defRPr sz="800"/>
            </a:lvl1pPr>
            <a:lvl2pPr marL="256546" indent="0">
              <a:buNone/>
              <a:defRPr sz="700"/>
            </a:lvl2pPr>
            <a:lvl3pPr marL="513065" indent="0">
              <a:buNone/>
              <a:defRPr sz="600"/>
            </a:lvl3pPr>
            <a:lvl4pPr marL="769564" indent="0">
              <a:buNone/>
              <a:defRPr sz="500"/>
            </a:lvl4pPr>
            <a:lvl5pPr marL="1026029" indent="0">
              <a:buNone/>
              <a:defRPr sz="500"/>
            </a:lvl5pPr>
            <a:lvl6pPr marL="1282555" indent="0">
              <a:buNone/>
              <a:defRPr sz="500"/>
            </a:lvl6pPr>
            <a:lvl7pPr marL="1539026" indent="0">
              <a:buNone/>
              <a:defRPr sz="500"/>
            </a:lvl7pPr>
            <a:lvl8pPr marL="1795530" indent="0">
              <a:buNone/>
              <a:defRPr sz="500"/>
            </a:lvl8pPr>
            <a:lvl9pPr marL="2052059" indent="0">
              <a:buNone/>
              <a:defRPr sz="5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E8C2A-F63A-4EAB-B3BF-628C910C9E7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652D1-D276-46E1-9C32-7C07AB06D5EF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715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33731-6A31-46D8-B807-F98A7E9E0F4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C7AA5-24C1-4C6C-82D4-B3444A8C2FF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9513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176752" y="129805"/>
            <a:ext cx="1296234" cy="2764575"/>
          </a:xfrm>
        </p:spPr>
        <p:txBody>
          <a:bodyPr vert="eaVert"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88186" y="129805"/>
            <a:ext cx="3792683" cy="276457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B2171-BF4E-48CC-95E0-670B85022DB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CD204-F796-433E-8026-DE9CEF3204B6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125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381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2078" y="1080176"/>
            <a:ext cx="4896882" cy="54001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64292" y="1836050"/>
            <a:ext cx="4032727" cy="828022"/>
          </a:xfrm>
        </p:spPr>
        <p:txBody>
          <a:bodyPr/>
          <a:lstStyle>
            <a:lvl1pPr marL="0" indent="0" algn="ctr">
              <a:buFont typeface="Wingdings" pitchFamily="-80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9566B271-1E20-4E1A-AF3A-D02BA88AA8F0}" type="datetime1">
              <a:rPr lang="zh-TW" altLang="en-US"/>
              <a:pPr>
                <a:defRPr/>
              </a:pPr>
              <a:t>2017/10/26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0F6E412C-58D9-411E-9C13-7F69565D6AD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2012676"/>
      </p:ext>
    </p:extLst>
  </p:cSld>
  <p:clrMapOvr>
    <a:masterClrMapping/>
  </p:clrMapOvr>
  <p:transition spd="med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F4FE463A-A53C-488B-BFAF-44CBF23E7A5B}" type="datetime1">
              <a:rPr lang="zh-TW" altLang="en-US"/>
              <a:pPr>
                <a:defRPr/>
              </a:pPr>
              <a:t>2017/10/26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0071B297-536D-4F78-946D-BB7CAF9BC09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25519374"/>
      </p:ext>
    </p:extLst>
  </p:cSld>
  <p:clrMapOvr>
    <a:masterClrMapping/>
  </p:clrMapOvr>
  <p:transition spd="med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082" y="2082154"/>
            <a:ext cx="4896882" cy="643517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082" y="1373342"/>
            <a:ext cx="4896882" cy="708769"/>
          </a:xfrm>
        </p:spPr>
        <p:txBody>
          <a:bodyPr anchor="b"/>
          <a:lstStyle>
            <a:lvl1pPr marL="0" indent="0">
              <a:buNone/>
              <a:defRPr sz="1100"/>
            </a:lvl1pPr>
            <a:lvl2pPr marL="256546" indent="0">
              <a:buNone/>
              <a:defRPr sz="1000"/>
            </a:lvl2pPr>
            <a:lvl3pPr marL="513065" indent="0">
              <a:buNone/>
              <a:defRPr sz="900"/>
            </a:lvl3pPr>
            <a:lvl4pPr marL="769564" indent="0">
              <a:buNone/>
              <a:defRPr sz="800"/>
            </a:lvl4pPr>
            <a:lvl5pPr marL="1026029" indent="0">
              <a:buNone/>
              <a:defRPr sz="800"/>
            </a:lvl5pPr>
            <a:lvl6pPr marL="1282555" indent="0">
              <a:buNone/>
              <a:defRPr sz="800"/>
            </a:lvl6pPr>
            <a:lvl7pPr marL="1539026" indent="0">
              <a:buNone/>
              <a:defRPr sz="800"/>
            </a:lvl7pPr>
            <a:lvl8pPr marL="1795530" indent="0">
              <a:buNone/>
              <a:defRPr sz="800"/>
            </a:lvl8pPr>
            <a:lvl9pPr marL="205205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5E335E71-7744-4D2E-8D1A-BFF5FBC9F4BB}" type="datetime1">
              <a:rPr lang="zh-TW" altLang="en-US"/>
              <a:pPr>
                <a:defRPr/>
              </a:pPr>
              <a:t>2017/10/26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8D2090CB-23E7-42AF-B696-9DDE432C87D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9792767"/>
      </p:ext>
    </p:extLst>
  </p:cSld>
  <p:clrMapOvr>
    <a:masterClrMapping/>
  </p:clrMapOvr>
  <p:transition spd="med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225" y="936025"/>
            <a:ext cx="2400433" cy="194405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8674" y="936025"/>
            <a:ext cx="2400433" cy="194405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68A4FD84-A4D4-4A07-874B-A0F1A103DCBA}" type="datetime1">
              <a:rPr lang="zh-TW" altLang="en-US"/>
              <a:pPr>
                <a:defRPr/>
              </a:pPr>
              <a:t>2017/10/26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395113BD-9F3E-4D4D-98CB-E662CB5A595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70028255"/>
      </p:ext>
    </p:extLst>
  </p:cSld>
  <p:clrMapOvr>
    <a:masterClrMapping/>
  </p:clrMapOvr>
  <p:transition spd="med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52" y="129901"/>
            <a:ext cx="5184934" cy="54001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73" y="725270"/>
            <a:ext cx="2545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6546" indent="0">
              <a:buNone/>
              <a:defRPr sz="1100" b="1"/>
            </a:lvl2pPr>
            <a:lvl3pPr marL="513065" indent="0">
              <a:buNone/>
              <a:defRPr sz="1000" b="1"/>
            </a:lvl3pPr>
            <a:lvl4pPr marL="769564" indent="0">
              <a:buNone/>
              <a:defRPr sz="900" b="1"/>
            </a:lvl4pPr>
            <a:lvl5pPr marL="1026029" indent="0">
              <a:buNone/>
              <a:defRPr sz="900" b="1"/>
            </a:lvl5pPr>
            <a:lvl6pPr marL="1282555" indent="0">
              <a:buNone/>
              <a:defRPr sz="900" b="1"/>
            </a:lvl6pPr>
            <a:lvl7pPr marL="1539026" indent="0">
              <a:buNone/>
              <a:defRPr sz="900" b="1"/>
            </a:lvl7pPr>
            <a:lvl8pPr marL="1795530" indent="0">
              <a:buNone/>
              <a:defRPr sz="900" b="1"/>
            </a:lvl8pPr>
            <a:lvl9pPr marL="2052059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8073" y="1027528"/>
            <a:ext cx="2545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6674" y="725270"/>
            <a:ext cx="2546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6546" indent="0">
              <a:buNone/>
              <a:defRPr sz="1100" b="1"/>
            </a:lvl2pPr>
            <a:lvl3pPr marL="513065" indent="0">
              <a:buNone/>
              <a:defRPr sz="1000" b="1"/>
            </a:lvl3pPr>
            <a:lvl4pPr marL="769564" indent="0">
              <a:buNone/>
              <a:defRPr sz="900" b="1"/>
            </a:lvl4pPr>
            <a:lvl5pPr marL="1026029" indent="0">
              <a:buNone/>
              <a:defRPr sz="900" b="1"/>
            </a:lvl5pPr>
            <a:lvl6pPr marL="1282555" indent="0">
              <a:buNone/>
              <a:defRPr sz="900" b="1"/>
            </a:lvl6pPr>
            <a:lvl7pPr marL="1539026" indent="0">
              <a:buNone/>
              <a:defRPr sz="900" b="1"/>
            </a:lvl7pPr>
            <a:lvl8pPr marL="1795530" indent="0">
              <a:buNone/>
              <a:defRPr sz="900" b="1"/>
            </a:lvl8pPr>
            <a:lvl9pPr marL="2052059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6674" y="1027528"/>
            <a:ext cx="2546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D8243F7D-F051-4935-A9C9-310F15311348}" type="datetime1">
              <a:rPr lang="zh-TW" altLang="en-US"/>
              <a:pPr>
                <a:defRPr/>
              </a:pPr>
              <a:t>2017/10/26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76AEB304-6148-486F-8B3A-1074F606B6E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96960909"/>
      </p:ext>
    </p:extLst>
  </p:cSld>
  <p:clrMapOvr>
    <a:masterClrMapping/>
  </p:clrMapOvr>
  <p:transition spd="med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52EAEE8E-83B2-4AE8-8D71-4A86A5F3C2D9}" type="datetime1">
              <a:rPr lang="zh-TW" altLang="en-US"/>
              <a:pPr>
                <a:defRPr/>
              </a:pPr>
              <a:t>2017/10/26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61971F0A-07C5-41EA-AE77-A6757AB1A71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949024"/>
      </p:ext>
    </p:extLst>
  </p:cSld>
  <p:clrMapOvr>
    <a:masterClrMapping/>
  </p:clrMapOvr>
  <p:transition spd="med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E949B15F-7860-49E4-9DFC-351C403B6A9B}" type="datetime1">
              <a:rPr lang="zh-TW" altLang="en-US"/>
              <a:pPr>
                <a:defRPr/>
              </a:pPr>
              <a:t>2017/10/26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739CFE66-7B72-452C-9BDB-2B924E15028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3109785"/>
      </p:ext>
    </p:extLst>
  </p:cSld>
  <p:clrMapOvr>
    <a:masterClrMapping/>
  </p:clrMapOvr>
  <p:transition spd="med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52" y="129003"/>
            <a:ext cx="1895342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406" y="129004"/>
            <a:ext cx="3220580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8052" y="678019"/>
            <a:ext cx="1895342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6546" indent="0">
              <a:buNone/>
              <a:defRPr sz="700"/>
            </a:lvl2pPr>
            <a:lvl3pPr marL="513065" indent="0">
              <a:buNone/>
              <a:defRPr sz="600"/>
            </a:lvl3pPr>
            <a:lvl4pPr marL="769564" indent="0">
              <a:buNone/>
              <a:defRPr sz="500"/>
            </a:lvl4pPr>
            <a:lvl5pPr marL="1026029" indent="0">
              <a:buNone/>
              <a:defRPr sz="500"/>
            </a:lvl5pPr>
            <a:lvl6pPr marL="1282555" indent="0">
              <a:buNone/>
              <a:defRPr sz="500"/>
            </a:lvl6pPr>
            <a:lvl7pPr marL="1539026" indent="0">
              <a:buNone/>
              <a:defRPr sz="500"/>
            </a:lvl7pPr>
            <a:lvl8pPr marL="1795530" indent="0">
              <a:buNone/>
              <a:defRPr sz="500"/>
            </a:lvl8pPr>
            <a:lvl9pPr marL="2052059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3FA475A0-07BA-474E-865E-82913FBB9928}" type="datetime1">
              <a:rPr lang="zh-TW" altLang="en-US"/>
              <a:pPr>
                <a:defRPr/>
              </a:pPr>
              <a:t>2017/10/26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0E9164A7-8EC9-4B5F-A08A-5C3AC72909D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73389020"/>
      </p:ext>
    </p:extLst>
  </p:cSld>
  <p:clrMapOvr>
    <a:masterClrMapping/>
  </p:clrMapOvr>
  <p:transition spd="med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206" y="2268061"/>
            <a:ext cx="3456623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29206" y="289513"/>
            <a:ext cx="3456623" cy="1944053"/>
          </a:xfrm>
        </p:spPr>
        <p:txBody>
          <a:bodyPr/>
          <a:lstStyle>
            <a:lvl1pPr marL="0" indent="0">
              <a:buNone/>
              <a:defRPr sz="1800"/>
            </a:lvl1pPr>
            <a:lvl2pPr marL="256546" indent="0">
              <a:buNone/>
              <a:defRPr sz="1600"/>
            </a:lvl2pPr>
            <a:lvl3pPr marL="513065" indent="0">
              <a:buNone/>
              <a:defRPr sz="1400"/>
            </a:lvl3pPr>
            <a:lvl4pPr marL="769564" indent="0">
              <a:buNone/>
              <a:defRPr sz="1100"/>
            </a:lvl4pPr>
            <a:lvl5pPr marL="1026029" indent="0">
              <a:buNone/>
              <a:defRPr sz="1100"/>
            </a:lvl5pPr>
            <a:lvl6pPr marL="1282555" indent="0">
              <a:buNone/>
              <a:defRPr sz="1100"/>
            </a:lvl6pPr>
            <a:lvl7pPr marL="1539026" indent="0">
              <a:buNone/>
              <a:defRPr sz="1100"/>
            </a:lvl7pPr>
            <a:lvl8pPr marL="1795530" indent="0">
              <a:buNone/>
              <a:defRPr sz="1100"/>
            </a:lvl8pPr>
            <a:lvl9pPr marL="2052059" indent="0">
              <a:buNone/>
              <a:defRPr sz="1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9206" y="2535819"/>
            <a:ext cx="3456623" cy="380260"/>
          </a:xfrm>
        </p:spPr>
        <p:txBody>
          <a:bodyPr/>
          <a:lstStyle>
            <a:lvl1pPr marL="0" indent="0">
              <a:buNone/>
              <a:defRPr sz="800"/>
            </a:lvl1pPr>
            <a:lvl2pPr marL="256546" indent="0">
              <a:buNone/>
              <a:defRPr sz="700"/>
            </a:lvl2pPr>
            <a:lvl3pPr marL="513065" indent="0">
              <a:buNone/>
              <a:defRPr sz="600"/>
            </a:lvl3pPr>
            <a:lvl4pPr marL="769564" indent="0">
              <a:buNone/>
              <a:defRPr sz="500"/>
            </a:lvl4pPr>
            <a:lvl5pPr marL="1026029" indent="0">
              <a:buNone/>
              <a:defRPr sz="500"/>
            </a:lvl5pPr>
            <a:lvl6pPr marL="1282555" indent="0">
              <a:buNone/>
              <a:defRPr sz="500"/>
            </a:lvl6pPr>
            <a:lvl7pPr marL="1539026" indent="0">
              <a:buNone/>
              <a:defRPr sz="500"/>
            </a:lvl7pPr>
            <a:lvl8pPr marL="1795530" indent="0">
              <a:buNone/>
              <a:defRPr sz="500"/>
            </a:lvl8pPr>
            <a:lvl9pPr marL="2052059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E6F6C17E-132B-4064-9CE4-60EC88B6E3FC}" type="datetime1">
              <a:rPr lang="zh-TW" altLang="en-US"/>
              <a:pPr>
                <a:defRPr/>
              </a:pPr>
              <a:t>2017/10/26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F76FA9DE-2056-4FC5-BCD9-BBC5B880BC6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8064612"/>
      </p:ext>
    </p:extLst>
  </p:cSld>
  <p:clrMapOvr>
    <a:masterClrMapping/>
  </p:clrMapOvr>
  <p:transition spd="med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9B29E989-B046-4214-AD83-FB3DEA33E35A}" type="datetime1">
              <a:rPr lang="zh-TW" altLang="en-US"/>
              <a:pPr>
                <a:defRPr/>
              </a:pPr>
              <a:t>2017/10/26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8E45EEF1-77E6-402A-9ECD-6E8C291C304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6752956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76767" y="97681"/>
            <a:ext cx="1296234" cy="20730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8213" y="97681"/>
            <a:ext cx="3792683" cy="20730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05699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04873" y="288008"/>
            <a:ext cx="1224221" cy="259207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2078" y="288008"/>
            <a:ext cx="3576644" cy="259207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4D428FC0-BD77-43E4-9BA4-A9972CA47CD7}" type="datetime1">
              <a:rPr lang="zh-TW" altLang="en-US"/>
              <a:pPr>
                <a:defRPr/>
              </a:pPr>
              <a:t>2017/10/26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408677BD-B535-47EC-9727-304D9CB2230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47321888"/>
      </p:ext>
    </p:extLst>
  </p:cSld>
  <p:clrMapOvr>
    <a:masterClrMapping/>
  </p:clrMapOvr>
  <p:transition spd="med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2078" y="1080175"/>
            <a:ext cx="4896882" cy="54001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64292" y="1836050"/>
            <a:ext cx="4032727" cy="828022"/>
          </a:xfrm>
        </p:spPr>
        <p:txBody>
          <a:bodyPr/>
          <a:lstStyle>
            <a:lvl1pPr marL="0" indent="0" algn="ctr">
              <a:buFont typeface="Wingdings" pitchFamily="-80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9566B271-1E20-4E1A-AF3A-D02BA88AA8F0}" type="datetime1">
              <a:rPr lang="zh-TW" altLang="en-US"/>
              <a:pPr>
                <a:defRPr/>
              </a:pPr>
              <a:t>2017/10/26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0F6E412C-58D9-411E-9C13-7F69565D6AD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2012676"/>
      </p:ext>
    </p:extLst>
  </p:cSld>
  <p:clrMapOvr>
    <a:masterClrMapping/>
  </p:clrMapOvr>
  <p:transition spd="med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F4FE463A-A53C-488B-BFAF-44CBF23E7A5B}" type="datetime1">
              <a:rPr lang="zh-TW" altLang="en-US"/>
              <a:pPr>
                <a:defRPr/>
              </a:pPr>
              <a:t>2017/10/26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0071B297-536D-4F78-946D-BB7CAF9BC09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25519374"/>
      </p:ext>
    </p:extLst>
  </p:cSld>
  <p:clrMapOvr>
    <a:masterClrMapping/>
  </p:clrMapOvr>
  <p:transition spd="med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082" y="2082154"/>
            <a:ext cx="4896882" cy="643517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082" y="1373339"/>
            <a:ext cx="4896882" cy="708769"/>
          </a:xfrm>
        </p:spPr>
        <p:txBody>
          <a:bodyPr anchor="b"/>
          <a:lstStyle>
            <a:lvl1pPr marL="0" indent="0">
              <a:buNone/>
              <a:defRPr sz="1100"/>
            </a:lvl1pPr>
            <a:lvl2pPr marL="256556" indent="0">
              <a:buNone/>
              <a:defRPr sz="1000"/>
            </a:lvl2pPr>
            <a:lvl3pPr marL="513089" indent="0">
              <a:buNone/>
              <a:defRPr sz="900"/>
            </a:lvl3pPr>
            <a:lvl4pPr marL="769593" indent="0">
              <a:buNone/>
              <a:defRPr sz="800"/>
            </a:lvl4pPr>
            <a:lvl5pPr marL="1026074" indent="0">
              <a:buNone/>
              <a:defRPr sz="800"/>
            </a:lvl5pPr>
            <a:lvl6pPr marL="1282611" indent="0">
              <a:buNone/>
              <a:defRPr sz="800"/>
            </a:lvl6pPr>
            <a:lvl7pPr marL="1539089" indent="0">
              <a:buNone/>
              <a:defRPr sz="800"/>
            </a:lvl7pPr>
            <a:lvl8pPr marL="1795608" indent="0">
              <a:buNone/>
              <a:defRPr sz="800"/>
            </a:lvl8pPr>
            <a:lvl9pPr marL="205214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5E335E71-7744-4D2E-8D1A-BFF5FBC9F4BB}" type="datetime1">
              <a:rPr lang="zh-TW" altLang="en-US"/>
              <a:pPr>
                <a:defRPr/>
              </a:pPr>
              <a:t>2017/10/26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8D2090CB-23E7-42AF-B696-9DDE432C87D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9792767"/>
      </p:ext>
    </p:extLst>
  </p:cSld>
  <p:clrMapOvr>
    <a:masterClrMapping/>
  </p:clrMapOvr>
  <p:transition spd="med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224" y="936025"/>
            <a:ext cx="2400433" cy="194405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8673" y="936025"/>
            <a:ext cx="2400433" cy="194405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68A4FD84-A4D4-4A07-874B-A0F1A103DCBA}" type="datetime1">
              <a:rPr lang="zh-TW" altLang="en-US"/>
              <a:pPr>
                <a:defRPr/>
              </a:pPr>
              <a:t>2017/10/26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395113BD-9F3E-4D4D-98CB-E662CB5A595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70028255"/>
      </p:ext>
    </p:extLst>
  </p:cSld>
  <p:clrMapOvr>
    <a:masterClrMapping/>
  </p:clrMapOvr>
  <p:transition spd="med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52" y="129900"/>
            <a:ext cx="5184934" cy="54001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73" y="725270"/>
            <a:ext cx="2545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6556" indent="0">
              <a:buNone/>
              <a:defRPr sz="1100" b="1"/>
            </a:lvl2pPr>
            <a:lvl3pPr marL="513089" indent="0">
              <a:buNone/>
              <a:defRPr sz="1000" b="1"/>
            </a:lvl3pPr>
            <a:lvl4pPr marL="769593" indent="0">
              <a:buNone/>
              <a:defRPr sz="900" b="1"/>
            </a:lvl4pPr>
            <a:lvl5pPr marL="1026074" indent="0">
              <a:buNone/>
              <a:defRPr sz="900" b="1"/>
            </a:lvl5pPr>
            <a:lvl6pPr marL="1282611" indent="0">
              <a:buNone/>
              <a:defRPr sz="900" b="1"/>
            </a:lvl6pPr>
            <a:lvl7pPr marL="1539089" indent="0">
              <a:buNone/>
              <a:defRPr sz="900" b="1"/>
            </a:lvl7pPr>
            <a:lvl8pPr marL="1795608" indent="0">
              <a:buNone/>
              <a:defRPr sz="900" b="1"/>
            </a:lvl8pPr>
            <a:lvl9pPr marL="2052149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8073" y="1027528"/>
            <a:ext cx="2545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6673" y="725270"/>
            <a:ext cx="2546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6556" indent="0">
              <a:buNone/>
              <a:defRPr sz="1100" b="1"/>
            </a:lvl2pPr>
            <a:lvl3pPr marL="513089" indent="0">
              <a:buNone/>
              <a:defRPr sz="1000" b="1"/>
            </a:lvl3pPr>
            <a:lvl4pPr marL="769593" indent="0">
              <a:buNone/>
              <a:defRPr sz="900" b="1"/>
            </a:lvl4pPr>
            <a:lvl5pPr marL="1026074" indent="0">
              <a:buNone/>
              <a:defRPr sz="900" b="1"/>
            </a:lvl5pPr>
            <a:lvl6pPr marL="1282611" indent="0">
              <a:buNone/>
              <a:defRPr sz="900" b="1"/>
            </a:lvl6pPr>
            <a:lvl7pPr marL="1539089" indent="0">
              <a:buNone/>
              <a:defRPr sz="900" b="1"/>
            </a:lvl7pPr>
            <a:lvl8pPr marL="1795608" indent="0">
              <a:buNone/>
              <a:defRPr sz="900" b="1"/>
            </a:lvl8pPr>
            <a:lvl9pPr marL="2052149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6673" y="1027528"/>
            <a:ext cx="2546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D8243F7D-F051-4935-A9C9-310F15311348}" type="datetime1">
              <a:rPr lang="zh-TW" altLang="en-US"/>
              <a:pPr>
                <a:defRPr/>
              </a:pPr>
              <a:t>2017/10/26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76AEB304-6148-486F-8B3A-1074F606B6E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96960909"/>
      </p:ext>
    </p:extLst>
  </p:cSld>
  <p:clrMapOvr>
    <a:masterClrMapping/>
  </p:clrMapOvr>
  <p:transition spd="med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52EAEE8E-83B2-4AE8-8D71-4A86A5F3C2D9}" type="datetime1">
              <a:rPr lang="zh-TW" altLang="en-US"/>
              <a:pPr>
                <a:defRPr/>
              </a:pPr>
              <a:t>2017/10/26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61971F0A-07C5-41EA-AE77-A6757AB1A71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949024"/>
      </p:ext>
    </p:extLst>
  </p:cSld>
  <p:clrMapOvr>
    <a:masterClrMapping/>
  </p:clrMapOvr>
  <p:transition spd="med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E949B15F-7860-49E4-9DFC-351C403B6A9B}" type="datetime1">
              <a:rPr lang="zh-TW" altLang="en-US"/>
              <a:pPr>
                <a:defRPr/>
              </a:pPr>
              <a:t>2017/10/26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739CFE66-7B72-452C-9BDB-2B924E15028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3109785"/>
      </p:ext>
    </p:extLst>
  </p:cSld>
  <p:clrMapOvr>
    <a:masterClrMapping/>
  </p:clrMapOvr>
  <p:transition spd="med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52" y="129003"/>
            <a:ext cx="1895342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406" y="129004"/>
            <a:ext cx="3220580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8052" y="678019"/>
            <a:ext cx="1895342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6556" indent="0">
              <a:buNone/>
              <a:defRPr sz="700"/>
            </a:lvl2pPr>
            <a:lvl3pPr marL="513089" indent="0">
              <a:buNone/>
              <a:defRPr sz="600"/>
            </a:lvl3pPr>
            <a:lvl4pPr marL="769593" indent="0">
              <a:buNone/>
              <a:defRPr sz="500"/>
            </a:lvl4pPr>
            <a:lvl5pPr marL="1026074" indent="0">
              <a:buNone/>
              <a:defRPr sz="500"/>
            </a:lvl5pPr>
            <a:lvl6pPr marL="1282611" indent="0">
              <a:buNone/>
              <a:defRPr sz="500"/>
            </a:lvl6pPr>
            <a:lvl7pPr marL="1539089" indent="0">
              <a:buNone/>
              <a:defRPr sz="500"/>
            </a:lvl7pPr>
            <a:lvl8pPr marL="1795608" indent="0">
              <a:buNone/>
              <a:defRPr sz="500"/>
            </a:lvl8pPr>
            <a:lvl9pPr marL="2052149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3FA475A0-07BA-474E-865E-82913FBB9928}" type="datetime1">
              <a:rPr lang="zh-TW" altLang="en-US"/>
              <a:pPr>
                <a:defRPr/>
              </a:pPr>
              <a:t>2017/10/26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0E9164A7-8EC9-4B5F-A08A-5C3AC72909D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73389020"/>
      </p:ext>
    </p:extLst>
  </p:cSld>
  <p:clrMapOvr>
    <a:masterClrMapping/>
  </p:clrMapOvr>
  <p:transition spd="med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206" y="2268061"/>
            <a:ext cx="3456623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29206" y="289513"/>
            <a:ext cx="3456623" cy="1944053"/>
          </a:xfrm>
        </p:spPr>
        <p:txBody>
          <a:bodyPr/>
          <a:lstStyle>
            <a:lvl1pPr marL="0" indent="0">
              <a:buNone/>
              <a:defRPr sz="1800"/>
            </a:lvl1pPr>
            <a:lvl2pPr marL="256556" indent="0">
              <a:buNone/>
              <a:defRPr sz="1600"/>
            </a:lvl2pPr>
            <a:lvl3pPr marL="513089" indent="0">
              <a:buNone/>
              <a:defRPr sz="1400"/>
            </a:lvl3pPr>
            <a:lvl4pPr marL="769593" indent="0">
              <a:buNone/>
              <a:defRPr sz="1100"/>
            </a:lvl4pPr>
            <a:lvl5pPr marL="1026074" indent="0">
              <a:buNone/>
              <a:defRPr sz="1100"/>
            </a:lvl5pPr>
            <a:lvl6pPr marL="1282611" indent="0">
              <a:buNone/>
              <a:defRPr sz="1100"/>
            </a:lvl6pPr>
            <a:lvl7pPr marL="1539089" indent="0">
              <a:buNone/>
              <a:defRPr sz="1100"/>
            </a:lvl7pPr>
            <a:lvl8pPr marL="1795608" indent="0">
              <a:buNone/>
              <a:defRPr sz="1100"/>
            </a:lvl8pPr>
            <a:lvl9pPr marL="2052149" indent="0">
              <a:buNone/>
              <a:defRPr sz="1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9206" y="2535819"/>
            <a:ext cx="3456623" cy="380260"/>
          </a:xfrm>
        </p:spPr>
        <p:txBody>
          <a:bodyPr/>
          <a:lstStyle>
            <a:lvl1pPr marL="0" indent="0">
              <a:buNone/>
              <a:defRPr sz="800"/>
            </a:lvl1pPr>
            <a:lvl2pPr marL="256556" indent="0">
              <a:buNone/>
              <a:defRPr sz="700"/>
            </a:lvl2pPr>
            <a:lvl3pPr marL="513089" indent="0">
              <a:buNone/>
              <a:defRPr sz="600"/>
            </a:lvl3pPr>
            <a:lvl4pPr marL="769593" indent="0">
              <a:buNone/>
              <a:defRPr sz="500"/>
            </a:lvl4pPr>
            <a:lvl5pPr marL="1026074" indent="0">
              <a:buNone/>
              <a:defRPr sz="500"/>
            </a:lvl5pPr>
            <a:lvl6pPr marL="1282611" indent="0">
              <a:buNone/>
              <a:defRPr sz="500"/>
            </a:lvl6pPr>
            <a:lvl7pPr marL="1539089" indent="0">
              <a:buNone/>
              <a:defRPr sz="500"/>
            </a:lvl7pPr>
            <a:lvl8pPr marL="1795608" indent="0">
              <a:buNone/>
              <a:defRPr sz="500"/>
            </a:lvl8pPr>
            <a:lvl9pPr marL="2052149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E6F6C17E-132B-4064-9CE4-60EC88B6E3FC}" type="datetime1">
              <a:rPr lang="zh-TW" altLang="en-US"/>
              <a:pPr>
                <a:defRPr/>
              </a:pPr>
              <a:t>2017/10/26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F76FA9DE-2056-4FC5-BCD9-BBC5B880BC6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8064612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10/26/2017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3304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9B29E989-B046-4214-AD83-FB3DEA33E35A}" type="datetime1">
              <a:rPr lang="zh-TW" altLang="en-US"/>
              <a:pPr>
                <a:defRPr/>
              </a:pPr>
              <a:t>2017/10/26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8E45EEF1-77E6-402A-9ECD-6E8C291C304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6752956"/>
      </p:ext>
    </p:extLst>
  </p:cSld>
  <p:clrMapOvr>
    <a:masterClrMapping/>
  </p:clrMapOvr>
  <p:transition spd="med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04873" y="288008"/>
            <a:ext cx="1224221" cy="259207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2078" y="288008"/>
            <a:ext cx="3576644" cy="259207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4D428FC0-BD77-43E4-9BA4-A9972CA47CD7}" type="datetime1">
              <a:rPr lang="zh-TW" altLang="en-US"/>
              <a:pPr>
                <a:defRPr/>
              </a:pPr>
              <a:t>2017/10/26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408677BD-B535-47EC-9727-304D9CB2230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47321888"/>
      </p:ext>
    </p:extLst>
  </p:cSld>
  <p:clrMapOvr>
    <a:masterClrMapping/>
  </p:clrMapOvr>
  <p:transition spd="med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5761038" cy="322712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432078" y="1006663"/>
            <a:ext cx="4896882" cy="694519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000"/>
            </a:lvl2pPr>
            <a:lvl3pPr lvl="2" indent="0">
              <a:spcBef>
                <a:spcPts val="0"/>
              </a:spcBef>
              <a:buNone/>
              <a:defRPr sz="1000"/>
            </a:lvl3pPr>
            <a:lvl4pPr lvl="3" indent="0">
              <a:spcBef>
                <a:spcPts val="0"/>
              </a:spcBef>
              <a:buNone/>
              <a:defRPr sz="1000"/>
            </a:lvl4pPr>
            <a:lvl5pPr lvl="4" indent="0">
              <a:spcBef>
                <a:spcPts val="0"/>
              </a:spcBef>
              <a:buNone/>
              <a:defRPr sz="1000"/>
            </a:lvl5pPr>
            <a:lvl6pPr lvl="5" indent="0">
              <a:spcBef>
                <a:spcPts val="0"/>
              </a:spcBef>
              <a:buNone/>
              <a:defRPr sz="1000"/>
            </a:lvl6pPr>
            <a:lvl7pPr lvl="6" indent="0">
              <a:spcBef>
                <a:spcPts val="0"/>
              </a:spcBef>
              <a:buNone/>
              <a:defRPr sz="1000"/>
            </a:lvl7pPr>
            <a:lvl8pPr lvl="7" indent="0">
              <a:spcBef>
                <a:spcPts val="0"/>
              </a:spcBef>
              <a:buNone/>
              <a:defRPr sz="1000"/>
            </a:lvl8pPr>
            <a:lvl9pPr lvl="8" indent="0">
              <a:spcBef>
                <a:spcPts val="0"/>
              </a:spcBef>
              <a:buNone/>
              <a:defRPr sz="10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864282" y="1836050"/>
            <a:ext cx="4032727" cy="828022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t" anchorCtr="0"/>
          <a:lstStyle>
            <a:lvl1pPr marL="0" marR="0" lvl="0" indent="0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ctr" rtl="0">
              <a:spcBef>
                <a:spcPts val="315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ctr" rtl="0">
              <a:spcBef>
                <a:spcPts val="27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ctr" rtl="0">
              <a:spcBef>
                <a:spcPts val="225"/>
              </a:spcBef>
              <a:buClr>
                <a:srgbClr val="888888"/>
              </a:buClr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ctr" rtl="0">
              <a:spcBef>
                <a:spcPts val="225"/>
              </a:spcBef>
              <a:buClr>
                <a:srgbClr val="888888"/>
              </a:buClr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ctr" rtl="0">
              <a:spcBef>
                <a:spcPts val="225"/>
              </a:spcBef>
              <a:buClr>
                <a:srgbClr val="888888"/>
              </a:buClr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ctr" rtl="0">
              <a:spcBef>
                <a:spcPts val="225"/>
              </a:spcBef>
              <a:buClr>
                <a:srgbClr val="888888"/>
              </a:buClr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ctr" rtl="0">
              <a:spcBef>
                <a:spcPts val="225"/>
              </a:spcBef>
              <a:buClr>
                <a:srgbClr val="888888"/>
              </a:buClr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ctr" rtl="0">
              <a:spcBef>
                <a:spcPts val="225"/>
              </a:spcBef>
              <a:buClr>
                <a:srgbClr val="888888"/>
              </a:buClr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1968361" y="3003084"/>
            <a:ext cx="1824329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25667" rIns="51338" bIns="25667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7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7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016673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288052" y="129889"/>
            <a:ext cx="5184934" cy="54001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000"/>
            </a:lvl2pPr>
            <a:lvl3pPr lvl="2" indent="0">
              <a:spcBef>
                <a:spcPts val="0"/>
              </a:spcBef>
              <a:buNone/>
              <a:defRPr sz="1000"/>
            </a:lvl3pPr>
            <a:lvl4pPr lvl="3" indent="0">
              <a:spcBef>
                <a:spcPts val="0"/>
              </a:spcBef>
              <a:buNone/>
              <a:defRPr sz="1000"/>
            </a:lvl4pPr>
            <a:lvl5pPr lvl="4" indent="0">
              <a:spcBef>
                <a:spcPts val="0"/>
              </a:spcBef>
              <a:buNone/>
              <a:defRPr sz="1000"/>
            </a:lvl5pPr>
            <a:lvl6pPr lvl="5" indent="0">
              <a:spcBef>
                <a:spcPts val="0"/>
              </a:spcBef>
              <a:buNone/>
              <a:defRPr sz="1000"/>
            </a:lvl6pPr>
            <a:lvl7pPr lvl="6" indent="0">
              <a:spcBef>
                <a:spcPts val="0"/>
              </a:spcBef>
              <a:buNone/>
              <a:defRPr sz="1000"/>
            </a:lvl7pPr>
            <a:lvl8pPr lvl="7" indent="0">
              <a:spcBef>
                <a:spcPts val="0"/>
              </a:spcBef>
              <a:buNone/>
              <a:defRPr sz="1000"/>
            </a:lvl8pPr>
            <a:lvl9pPr lvl="8" indent="0">
              <a:spcBef>
                <a:spcPts val="0"/>
              </a:spcBef>
              <a:buNone/>
              <a:defRPr sz="10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288052" y="756021"/>
            <a:ext cx="5184934" cy="2138308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t" anchorCtr="0"/>
          <a:lstStyle>
            <a:lvl1pPr marL="192482" marR="0" lvl="0" indent="-78417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17085" marR="0" lvl="1" indent="-60604" algn="l" rtl="0">
              <a:spcBef>
                <a:spcPts val="315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1658" marR="0" lvl="2" indent="-42774" algn="l" rtl="0">
              <a:spcBef>
                <a:spcPts val="27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98249" marR="0" lvl="3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4906" marR="0" lvl="4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»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411517" marR="0" lvl="5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68165" marR="0" lvl="6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924818" marR="0" lvl="7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81479" marR="0" lvl="8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1968361" y="3003084"/>
            <a:ext cx="1824329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25667" rIns="51338" bIns="25667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7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7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Shape 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5761038" cy="3227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004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hape 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5761038" cy="322712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1968361" y="3003084"/>
            <a:ext cx="1824329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25667" rIns="51338" bIns="25667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7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7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46880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hape 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5761038" cy="322712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455082" y="2082154"/>
            <a:ext cx="4896882" cy="643517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000"/>
            </a:lvl2pPr>
            <a:lvl3pPr lvl="2" indent="0">
              <a:spcBef>
                <a:spcPts val="0"/>
              </a:spcBef>
              <a:buNone/>
              <a:defRPr sz="1000"/>
            </a:lvl3pPr>
            <a:lvl4pPr lvl="3" indent="0">
              <a:spcBef>
                <a:spcPts val="0"/>
              </a:spcBef>
              <a:buNone/>
              <a:defRPr sz="1000"/>
            </a:lvl4pPr>
            <a:lvl5pPr lvl="4" indent="0">
              <a:spcBef>
                <a:spcPts val="0"/>
              </a:spcBef>
              <a:buNone/>
              <a:defRPr sz="1000"/>
            </a:lvl5pPr>
            <a:lvl6pPr lvl="5" indent="0">
              <a:spcBef>
                <a:spcPts val="0"/>
              </a:spcBef>
              <a:buNone/>
              <a:defRPr sz="1000"/>
            </a:lvl6pPr>
            <a:lvl7pPr lvl="6" indent="0">
              <a:spcBef>
                <a:spcPts val="0"/>
              </a:spcBef>
              <a:buNone/>
              <a:defRPr sz="1000"/>
            </a:lvl7pPr>
            <a:lvl8pPr lvl="7" indent="0">
              <a:spcBef>
                <a:spcPts val="0"/>
              </a:spcBef>
              <a:buNone/>
              <a:defRPr sz="1000"/>
            </a:lvl8pPr>
            <a:lvl9pPr lvl="8" indent="0">
              <a:spcBef>
                <a:spcPts val="0"/>
              </a:spcBef>
              <a:buNone/>
              <a:defRPr sz="10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455082" y="1373327"/>
            <a:ext cx="4896882" cy="708769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b" anchorCtr="0"/>
          <a:lstStyle>
            <a:lvl1pPr marL="0" marR="0" lvl="0" indent="0" algn="l" rtl="0">
              <a:spcBef>
                <a:spcPts val="225"/>
              </a:spcBef>
              <a:buClr>
                <a:srgbClr val="888888"/>
              </a:buClr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203"/>
              </a:spcBef>
              <a:buClr>
                <a:srgbClr val="888888"/>
              </a:buClr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180"/>
              </a:spcBef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158"/>
              </a:spcBef>
              <a:buClr>
                <a:srgbClr val="888888"/>
              </a:buClr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158"/>
              </a:spcBef>
              <a:buClr>
                <a:srgbClr val="888888"/>
              </a:buClr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158"/>
              </a:spcBef>
              <a:buClr>
                <a:srgbClr val="888888"/>
              </a:buClr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158"/>
              </a:spcBef>
              <a:buClr>
                <a:srgbClr val="888888"/>
              </a:buClr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158"/>
              </a:spcBef>
              <a:buClr>
                <a:srgbClr val="888888"/>
              </a:buClr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158"/>
              </a:spcBef>
              <a:buClr>
                <a:srgbClr val="888888"/>
              </a:buClr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1968361" y="3003084"/>
            <a:ext cx="1824329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25667" rIns="51338" bIns="25667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7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7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58649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288052" y="129889"/>
            <a:ext cx="5184934" cy="54001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000"/>
            </a:lvl2pPr>
            <a:lvl3pPr lvl="2" indent="0">
              <a:spcBef>
                <a:spcPts val="0"/>
              </a:spcBef>
              <a:buNone/>
              <a:defRPr sz="1000"/>
            </a:lvl3pPr>
            <a:lvl4pPr lvl="3" indent="0">
              <a:spcBef>
                <a:spcPts val="0"/>
              </a:spcBef>
              <a:buNone/>
              <a:defRPr sz="1000"/>
            </a:lvl4pPr>
            <a:lvl5pPr lvl="4" indent="0">
              <a:spcBef>
                <a:spcPts val="0"/>
              </a:spcBef>
              <a:buNone/>
              <a:defRPr sz="1000"/>
            </a:lvl5pPr>
            <a:lvl6pPr lvl="5" indent="0">
              <a:spcBef>
                <a:spcPts val="0"/>
              </a:spcBef>
              <a:buNone/>
              <a:defRPr sz="1000"/>
            </a:lvl6pPr>
            <a:lvl7pPr lvl="6" indent="0">
              <a:spcBef>
                <a:spcPts val="0"/>
              </a:spcBef>
              <a:buNone/>
              <a:defRPr sz="1000"/>
            </a:lvl7pPr>
            <a:lvl8pPr lvl="7" indent="0">
              <a:spcBef>
                <a:spcPts val="0"/>
              </a:spcBef>
              <a:buNone/>
              <a:defRPr sz="1000"/>
            </a:lvl8pPr>
            <a:lvl9pPr lvl="8" indent="0">
              <a:spcBef>
                <a:spcPts val="0"/>
              </a:spcBef>
              <a:buNone/>
              <a:defRPr sz="10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288052" y="756021"/>
            <a:ext cx="2544458" cy="2138308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t" anchorCtr="0"/>
          <a:lstStyle>
            <a:lvl1pPr marL="192482" marR="0" lvl="0" indent="-92691" algn="l" rtl="0">
              <a:spcBef>
                <a:spcPts val="315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17085" marR="0" lvl="1" indent="-74874" algn="l" rtl="0">
              <a:spcBef>
                <a:spcPts val="27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1658" marR="0" lvl="2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98249" marR="0" lvl="3" indent="-64160" algn="l" rtl="0">
              <a:spcBef>
                <a:spcPts val="203"/>
              </a:spcBef>
              <a:buClr>
                <a:schemeClr val="dk1"/>
              </a:buClr>
              <a:buSzPct val="100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4906" marR="0" lvl="4" indent="-64160" algn="l" rtl="0">
              <a:spcBef>
                <a:spcPts val="203"/>
              </a:spcBef>
              <a:buClr>
                <a:schemeClr val="dk1"/>
              </a:buClr>
              <a:buSzPct val="100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411517" marR="0" lvl="5" indent="-64160" algn="l" rtl="0">
              <a:spcBef>
                <a:spcPts val="203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68165" marR="0" lvl="6" indent="-64160" algn="l" rtl="0">
              <a:spcBef>
                <a:spcPts val="203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924818" marR="0" lvl="7" indent="-64160" algn="l" rtl="0">
              <a:spcBef>
                <a:spcPts val="203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81479" marR="0" lvl="8" indent="-64160" algn="l" rtl="0">
              <a:spcBef>
                <a:spcPts val="203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2928530" y="756021"/>
            <a:ext cx="2544458" cy="2138308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t" anchorCtr="0"/>
          <a:lstStyle>
            <a:lvl1pPr marL="192482" marR="0" lvl="0" indent="-92691" algn="l" rtl="0">
              <a:spcBef>
                <a:spcPts val="315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17085" marR="0" lvl="1" indent="-74874" algn="l" rtl="0">
              <a:spcBef>
                <a:spcPts val="27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1658" marR="0" lvl="2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98249" marR="0" lvl="3" indent="-64160" algn="l" rtl="0">
              <a:spcBef>
                <a:spcPts val="203"/>
              </a:spcBef>
              <a:buClr>
                <a:schemeClr val="dk1"/>
              </a:buClr>
              <a:buSzPct val="100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4906" marR="0" lvl="4" indent="-64160" algn="l" rtl="0">
              <a:spcBef>
                <a:spcPts val="203"/>
              </a:spcBef>
              <a:buClr>
                <a:schemeClr val="dk1"/>
              </a:buClr>
              <a:buSzPct val="100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411517" marR="0" lvl="5" indent="-64160" algn="l" rtl="0">
              <a:spcBef>
                <a:spcPts val="203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68165" marR="0" lvl="6" indent="-64160" algn="l" rtl="0">
              <a:spcBef>
                <a:spcPts val="203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924818" marR="0" lvl="7" indent="-64160" algn="l" rtl="0">
              <a:spcBef>
                <a:spcPts val="203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81479" marR="0" lvl="8" indent="-64160" algn="l" rtl="0">
              <a:spcBef>
                <a:spcPts val="203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1968361" y="3003084"/>
            <a:ext cx="1824329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25667" rIns="51338" bIns="25667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7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7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781565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對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288052" y="129889"/>
            <a:ext cx="5184934" cy="54001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000"/>
            </a:lvl2pPr>
            <a:lvl3pPr lvl="2" indent="0">
              <a:spcBef>
                <a:spcPts val="0"/>
              </a:spcBef>
              <a:buNone/>
              <a:defRPr sz="1000"/>
            </a:lvl3pPr>
            <a:lvl4pPr lvl="3" indent="0">
              <a:spcBef>
                <a:spcPts val="0"/>
              </a:spcBef>
              <a:buNone/>
              <a:defRPr sz="1000"/>
            </a:lvl4pPr>
            <a:lvl5pPr lvl="4" indent="0">
              <a:spcBef>
                <a:spcPts val="0"/>
              </a:spcBef>
              <a:buNone/>
              <a:defRPr sz="1000"/>
            </a:lvl5pPr>
            <a:lvl6pPr lvl="5" indent="0">
              <a:spcBef>
                <a:spcPts val="0"/>
              </a:spcBef>
              <a:buNone/>
              <a:defRPr sz="1000"/>
            </a:lvl6pPr>
            <a:lvl7pPr lvl="6" indent="0">
              <a:spcBef>
                <a:spcPts val="0"/>
              </a:spcBef>
              <a:buNone/>
              <a:defRPr sz="1000"/>
            </a:lvl7pPr>
            <a:lvl8pPr lvl="7" indent="0">
              <a:spcBef>
                <a:spcPts val="0"/>
              </a:spcBef>
              <a:buNone/>
              <a:defRPr sz="1000"/>
            </a:lvl8pPr>
            <a:lvl9pPr lvl="8" indent="0">
              <a:spcBef>
                <a:spcPts val="0"/>
              </a:spcBef>
              <a:buNone/>
              <a:defRPr sz="1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288073" y="725270"/>
            <a:ext cx="2545459" cy="302258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b" anchorCtr="0"/>
          <a:lstStyle>
            <a:lvl1pPr marL="0" marR="0" lvl="0" indent="0" algn="l" rtl="0">
              <a:spcBef>
                <a:spcPts val="270"/>
              </a:spcBef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225"/>
              </a:spcBef>
              <a:buClr>
                <a:schemeClr val="dk1"/>
              </a:buClr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203"/>
              </a:spcBef>
              <a:buClr>
                <a:schemeClr val="dk1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288073" y="1027528"/>
            <a:ext cx="2545459" cy="1866801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t" anchorCtr="0"/>
          <a:lstStyle>
            <a:lvl1pPr marL="192482" marR="0" lvl="0" indent="-106940" algn="l" rtl="0">
              <a:spcBef>
                <a:spcPts val="27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17085" marR="0" lvl="1" indent="-89119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1658" marR="0" lvl="2" indent="-64160" algn="l" rtl="0">
              <a:spcBef>
                <a:spcPts val="203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98249" marR="0" lvl="3" indent="-71304" algn="l" rtl="0">
              <a:spcBef>
                <a:spcPts val="180"/>
              </a:spcBef>
              <a:buClr>
                <a:schemeClr val="dk1"/>
              </a:buClr>
              <a:buSzPct val="1000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4906" marR="0" lvl="4" indent="-71304" algn="l" rtl="0">
              <a:spcBef>
                <a:spcPts val="180"/>
              </a:spcBef>
              <a:buClr>
                <a:schemeClr val="dk1"/>
              </a:buClr>
              <a:buSzPct val="100000"/>
              <a:buFont typeface="Arial"/>
              <a:buChar char="»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411517" marR="0" lvl="5" indent="-71304" algn="l" rtl="0">
              <a:spcBef>
                <a:spcPts val="180"/>
              </a:spcBef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68165" marR="0" lvl="6" indent="-71304" algn="l" rtl="0">
              <a:spcBef>
                <a:spcPts val="180"/>
              </a:spcBef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924818" marR="0" lvl="7" indent="-71304" algn="l" rtl="0">
              <a:spcBef>
                <a:spcPts val="180"/>
              </a:spcBef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81479" marR="0" lvl="8" indent="-71304" algn="l" rtl="0">
              <a:spcBef>
                <a:spcPts val="180"/>
              </a:spcBef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2926662" y="725270"/>
            <a:ext cx="2546459" cy="302258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b" anchorCtr="0"/>
          <a:lstStyle>
            <a:lvl1pPr marL="0" marR="0" lvl="0" indent="0" algn="l" rtl="0">
              <a:spcBef>
                <a:spcPts val="270"/>
              </a:spcBef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225"/>
              </a:spcBef>
              <a:buClr>
                <a:schemeClr val="dk1"/>
              </a:buClr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203"/>
              </a:spcBef>
              <a:buClr>
                <a:schemeClr val="dk1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2926662" y="1027528"/>
            <a:ext cx="2546459" cy="1866801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t" anchorCtr="0"/>
          <a:lstStyle>
            <a:lvl1pPr marL="192482" marR="0" lvl="0" indent="-106940" algn="l" rtl="0">
              <a:spcBef>
                <a:spcPts val="27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17085" marR="0" lvl="1" indent="-89119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1658" marR="0" lvl="2" indent="-64160" algn="l" rtl="0">
              <a:spcBef>
                <a:spcPts val="203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98249" marR="0" lvl="3" indent="-71304" algn="l" rtl="0">
              <a:spcBef>
                <a:spcPts val="180"/>
              </a:spcBef>
              <a:buClr>
                <a:schemeClr val="dk1"/>
              </a:buClr>
              <a:buSzPct val="1000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4906" marR="0" lvl="4" indent="-71304" algn="l" rtl="0">
              <a:spcBef>
                <a:spcPts val="180"/>
              </a:spcBef>
              <a:buClr>
                <a:schemeClr val="dk1"/>
              </a:buClr>
              <a:buSzPct val="100000"/>
              <a:buFont typeface="Arial"/>
              <a:buChar char="»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411517" marR="0" lvl="5" indent="-71304" algn="l" rtl="0">
              <a:spcBef>
                <a:spcPts val="180"/>
              </a:spcBef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68165" marR="0" lvl="6" indent="-71304" algn="l" rtl="0">
              <a:spcBef>
                <a:spcPts val="180"/>
              </a:spcBef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924818" marR="0" lvl="7" indent="-71304" algn="l" rtl="0">
              <a:spcBef>
                <a:spcPts val="180"/>
              </a:spcBef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81479" marR="0" lvl="8" indent="-71304" algn="l" rtl="0">
              <a:spcBef>
                <a:spcPts val="180"/>
              </a:spcBef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1968361" y="3003084"/>
            <a:ext cx="1824329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25667" rIns="51338" bIns="25667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7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7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605240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288052" y="129889"/>
            <a:ext cx="5184934" cy="54001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000"/>
            </a:lvl2pPr>
            <a:lvl3pPr lvl="2" indent="0">
              <a:spcBef>
                <a:spcPts val="0"/>
              </a:spcBef>
              <a:buNone/>
              <a:defRPr sz="1000"/>
            </a:lvl3pPr>
            <a:lvl4pPr lvl="3" indent="0">
              <a:spcBef>
                <a:spcPts val="0"/>
              </a:spcBef>
              <a:buNone/>
              <a:defRPr sz="1000"/>
            </a:lvl4pPr>
            <a:lvl5pPr lvl="4" indent="0">
              <a:spcBef>
                <a:spcPts val="0"/>
              </a:spcBef>
              <a:buNone/>
              <a:defRPr sz="1000"/>
            </a:lvl5pPr>
            <a:lvl6pPr lvl="5" indent="0">
              <a:spcBef>
                <a:spcPts val="0"/>
              </a:spcBef>
              <a:buNone/>
              <a:defRPr sz="1000"/>
            </a:lvl6pPr>
            <a:lvl7pPr lvl="6" indent="0">
              <a:spcBef>
                <a:spcPts val="0"/>
              </a:spcBef>
              <a:buNone/>
              <a:defRPr sz="1000"/>
            </a:lvl7pPr>
            <a:lvl8pPr lvl="7" indent="0">
              <a:spcBef>
                <a:spcPts val="0"/>
              </a:spcBef>
              <a:buNone/>
              <a:defRPr sz="1000"/>
            </a:lvl8pPr>
            <a:lvl9pPr lvl="8" indent="0">
              <a:spcBef>
                <a:spcPts val="0"/>
              </a:spcBef>
              <a:buNone/>
              <a:defRPr sz="10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1968361" y="3003084"/>
            <a:ext cx="1824329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25667" rIns="51338" bIns="25667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7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7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11022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288052" y="129003"/>
            <a:ext cx="1895342" cy="54901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000"/>
            </a:lvl2pPr>
            <a:lvl3pPr lvl="2" indent="0">
              <a:spcBef>
                <a:spcPts val="0"/>
              </a:spcBef>
              <a:buNone/>
              <a:defRPr sz="1000"/>
            </a:lvl3pPr>
            <a:lvl4pPr lvl="3" indent="0">
              <a:spcBef>
                <a:spcPts val="0"/>
              </a:spcBef>
              <a:buNone/>
              <a:defRPr sz="1000"/>
            </a:lvl4pPr>
            <a:lvl5pPr lvl="4" indent="0">
              <a:spcBef>
                <a:spcPts val="0"/>
              </a:spcBef>
              <a:buNone/>
              <a:defRPr sz="1000"/>
            </a:lvl5pPr>
            <a:lvl6pPr lvl="5" indent="0">
              <a:spcBef>
                <a:spcPts val="0"/>
              </a:spcBef>
              <a:buNone/>
              <a:defRPr sz="1000"/>
            </a:lvl6pPr>
            <a:lvl7pPr lvl="6" indent="0">
              <a:spcBef>
                <a:spcPts val="0"/>
              </a:spcBef>
              <a:buNone/>
              <a:defRPr sz="1000"/>
            </a:lvl7pPr>
            <a:lvl8pPr lvl="7" indent="0">
              <a:spcBef>
                <a:spcPts val="0"/>
              </a:spcBef>
              <a:buNone/>
              <a:defRPr sz="1000"/>
            </a:lvl8pPr>
            <a:lvl9pPr lvl="8" indent="0">
              <a:spcBef>
                <a:spcPts val="0"/>
              </a:spcBef>
              <a:buNone/>
              <a:defRPr sz="10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2252406" y="129004"/>
            <a:ext cx="3220580" cy="276532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t" anchorCtr="0"/>
          <a:lstStyle>
            <a:lvl1pPr marL="192482" marR="0" lvl="0" indent="-78417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17085" marR="0" lvl="1" indent="-60604" algn="l" rtl="0">
              <a:spcBef>
                <a:spcPts val="315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1658" marR="0" lvl="2" indent="-42774" algn="l" rtl="0">
              <a:spcBef>
                <a:spcPts val="27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98249" marR="0" lvl="3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4906" marR="0" lvl="4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»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411517" marR="0" lvl="5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68165" marR="0" lvl="6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924818" marR="0" lvl="7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81479" marR="0" lvl="8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288052" y="678019"/>
            <a:ext cx="1895342" cy="2216310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t" anchorCtr="0"/>
          <a:lstStyle>
            <a:lvl1pPr marL="0" marR="0" lvl="0" indent="0" algn="l" rtl="0">
              <a:spcBef>
                <a:spcPts val="158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135"/>
              </a:spcBef>
              <a:buClr>
                <a:schemeClr val="dk1"/>
              </a:buClr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113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101"/>
              </a:spcBef>
              <a:buClr>
                <a:schemeClr val="dk1"/>
              </a:buClr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101"/>
              </a:spcBef>
              <a:buClr>
                <a:schemeClr val="dk1"/>
              </a:buClr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101"/>
              </a:spcBef>
              <a:buClr>
                <a:schemeClr val="dk1"/>
              </a:buClr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101"/>
              </a:spcBef>
              <a:buClr>
                <a:schemeClr val="dk1"/>
              </a:buClr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101"/>
              </a:spcBef>
              <a:buClr>
                <a:schemeClr val="dk1"/>
              </a:buClr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101"/>
              </a:spcBef>
              <a:buClr>
                <a:schemeClr val="dk1"/>
              </a:buClr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1968361" y="3003084"/>
            <a:ext cx="1824329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25667" rIns="51338" bIns="25667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7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7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798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10/26/2017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6966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含標題的圖片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129206" y="2268061"/>
            <a:ext cx="3456623" cy="267758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000"/>
            </a:lvl2pPr>
            <a:lvl3pPr lvl="2" indent="0">
              <a:spcBef>
                <a:spcPts val="0"/>
              </a:spcBef>
              <a:buNone/>
              <a:defRPr sz="1000"/>
            </a:lvl3pPr>
            <a:lvl4pPr lvl="3" indent="0">
              <a:spcBef>
                <a:spcPts val="0"/>
              </a:spcBef>
              <a:buNone/>
              <a:defRPr sz="1000"/>
            </a:lvl4pPr>
            <a:lvl5pPr lvl="4" indent="0">
              <a:spcBef>
                <a:spcPts val="0"/>
              </a:spcBef>
              <a:buNone/>
              <a:defRPr sz="1000"/>
            </a:lvl5pPr>
            <a:lvl6pPr lvl="5" indent="0">
              <a:spcBef>
                <a:spcPts val="0"/>
              </a:spcBef>
              <a:buNone/>
              <a:defRPr sz="1000"/>
            </a:lvl6pPr>
            <a:lvl7pPr lvl="6" indent="0">
              <a:spcBef>
                <a:spcPts val="0"/>
              </a:spcBef>
              <a:buNone/>
              <a:defRPr sz="1000"/>
            </a:lvl7pPr>
            <a:lvl8pPr lvl="7" indent="0">
              <a:spcBef>
                <a:spcPts val="0"/>
              </a:spcBef>
              <a:buNone/>
              <a:defRPr sz="1000"/>
            </a:lvl8pPr>
            <a:lvl9pPr lvl="8" indent="0">
              <a:spcBef>
                <a:spcPts val="0"/>
              </a:spcBef>
              <a:buNone/>
              <a:defRPr sz="10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129206" y="289513"/>
            <a:ext cx="3456623" cy="1944053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t" anchorCtr="0"/>
          <a:lstStyle>
            <a:lvl1pPr marL="0" marR="0" lvl="0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315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27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225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225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225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225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225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225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129206" y="2535819"/>
            <a:ext cx="3456623" cy="380260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t" anchorCtr="0"/>
          <a:lstStyle>
            <a:lvl1pPr marL="0" marR="0" lvl="0" indent="0" algn="l" rtl="0">
              <a:spcBef>
                <a:spcPts val="158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135"/>
              </a:spcBef>
              <a:buClr>
                <a:schemeClr val="dk1"/>
              </a:buClr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113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101"/>
              </a:spcBef>
              <a:buClr>
                <a:schemeClr val="dk1"/>
              </a:buClr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101"/>
              </a:spcBef>
              <a:buClr>
                <a:schemeClr val="dk1"/>
              </a:buClr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101"/>
              </a:spcBef>
              <a:buClr>
                <a:schemeClr val="dk1"/>
              </a:buClr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101"/>
              </a:spcBef>
              <a:buClr>
                <a:schemeClr val="dk1"/>
              </a:buClr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101"/>
              </a:spcBef>
              <a:buClr>
                <a:schemeClr val="dk1"/>
              </a:buClr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101"/>
              </a:spcBef>
              <a:buClr>
                <a:schemeClr val="dk1"/>
              </a:buClr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1968361" y="3003084"/>
            <a:ext cx="1824329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25667" rIns="51338" bIns="25667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7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7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258220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288052" y="129889"/>
            <a:ext cx="5184934" cy="54001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000"/>
            </a:lvl2pPr>
            <a:lvl3pPr lvl="2" indent="0">
              <a:spcBef>
                <a:spcPts val="0"/>
              </a:spcBef>
              <a:buNone/>
              <a:defRPr sz="1000"/>
            </a:lvl3pPr>
            <a:lvl4pPr lvl="3" indent="0">
              <a:spcBef>
                <a:spcPts val="0"/>
              </a:spcBef>
              <a:buNone/>
              <a:defRPr sz="1000"/>
            </a:lvl4pPr>
            <a:lvl5pPr lvl="4" indent="0">
              <a:spcBef>
                <a:spcPts val="0"/>
              </a:spcBef>
              <a:buNone/>
              <a:defRPr sz="1000"/>
            </a:lvl5pPr>
            <a:lvl6pPr lvl="5" indent="0">
              <a:spcBef>
                <a:spcPts val="0"/>
              </a:spcBef>
              <a:buNone/>
              <a:defRPr sz="1000"/>
            </a:lvl6pPr>
            <a:lvl7pPr lvl="6" indent="0">
              <a:spcBef>
                <a:spcPts val="0"/>
              </a:spcBef>
              <a:buNone/>
              <a:defRPr sz="1000"/>
            </a:lvl7pPr>
            <a:lvl8pPr lvl="7" indent="0">
              <a:spcBef>
                <a:spcPts val="0"/>
              </a:spcBef>
              <a:buNone/>
              <a:defRPr sz="1000"/>
            </a:lvl8pPr>
            <a:lvl9pPr lvl="8" indent="0">
              <a:spcBef>
                <a:spcPts val="0"/>
              </a:spcBef>
              <a:buNone/>
              <a:defRPr sz="10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1811365" y="-767293"/>
            <a:ext cx="2138308" cy="5184934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t" anchorCtr="0"/>
          <a:lstStyle>
            <a:lvl1pPr marL="192482" marR="0" lvl="0" indent="-78417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17085" marR="0" lvl="1" indent="-60604" algn="l" rtl="0">
              <a:spcBef>
                <a:spcPts val="315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1658" marR="0" lvl="2" indent="-42774" algn="l" rtl="0">
              <a:spcBef>
                <a:spcPts val="27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98249" marR="0" lvl="3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4906" marR="0" lvl="4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»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411517" marR="0" lvl="5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68165" marR="0" lvl="6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924818" marR="0" lvl="7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81479" marR="0" lvl="8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1968361" y="3003084"/>
            <a:ext cx="1824329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25667" rIns="51338" bIns="25667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7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7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939823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直排標題及文字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3442627" y="863924"/>
            <a:ext cx="2764575" cy="1296234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000"/>
            </a:lvl2pPr>
            <a:lvl3pPr lvl="2" indent="0">
              <a:spcBef>
                <a:spcPts val="0"/>
              </a:spcBef>
              <a:buNone/>
              <a:defRPr sz="1000"/>
            </a:lvl3pPr>
            <a:lvl4pPr lvl="3" indent="0">
              <a:spcBef>
                <a:spcPts val="0"/>
              </a:spcBef>
              <a:buNone/>
              <a:defRPr sz="1000"/>
            </a:lvl4pPr>
            <a:lvl5pPr lvl="4" indent="0">
              <a:spcBef>
                <a:spcPts val="0"/>
              </a:spcBef>
              <a:buNone/>
              <a:defRPr sz="1000"/>
            </a:lvl5pPr>
            <a:lvl6pPr lvl="5" indent="0">
              <a:spcBef>
                <a:spcPts val="0"/>
              </a:spcBef>
              <a:buNone/>
              <a:defRPr sz="1000"/>
            </a:lvl6pPr>
            <a:lvl7pPr lvl="6" indent="0">
              <a:spcBef>
                <a:spcPts val="0"/>
              </a:spcBef>
              <a:buNone/>
              <a:defRPr sz="1000"/>
            </a:lvl7pPr>
            <a:lvl8pPr lvl="7" indent="0">
              <a:spcBef>
                <a:spcPts val="0"/>
              </a:spcBef>
              <a:buNone/>
              <a:defRPr sz="1000"/>
            </a:lvl8pPr>
            <a:lvl9pPr lvl="8" indent="0">
              <a:spcBef>
                <a:spcPts val="0"/>
              </a:spcBef>
              <a:buNone/>
              <a:defRPr sz="10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802151" y="-384178"/>
            <a:ext cx="2764575" cy="3792683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t" anchorCtr="0"/>
          <a:lstStyle>
            <a:lvl1pPr marL="192482" marR="0" lvl="0" indent="-78417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17085" marR="0" lvl="1" indent="-60604" algn="l" rtl="0">
              <a:spcBef>
                <a:spcPts val="315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1658" marR="0" lvl="2" indent="-42774" algn="l" rtl="0">
              <a:spcBef>
                <a:spcPts val="27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98249" marR="0" lvl="3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4906" marR="0" lvl="4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»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411517" marR="0" lvl="5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68165" marR="0" lvl="6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924818" marR="0" lvl="7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81479" marR="0" lvl="8" indent="-57034" algn="l" rtl="0">
              <a:spcBef>
                <a:spcPts val="225"/>
              </a:spcBef>
              <a:buClr>
                <a:schemeClr val="dk1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1968361" y="3003084"/>
            <a:ext cx="1824329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25667" rIns="51338" bIns="25667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7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7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26031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32078" y="1006652"/>
            <a:ext cx="4896882" cy="694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64266" y="1836050"/>
            <a:ext cx="4032727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3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0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7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3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0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7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4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91E3-F436-4E1B-8250-27EB95FC9E3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DE3D-2481-4A43-9397-C4EEB78A94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462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91E3-F436-4E1B-8250-27EB95FC9E3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DE3D-2481-4A43-9397-C4EEB78A94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0214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5082" y="2082154"/>
            <a:ext cx="4896882" cy="643517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5082" y="1373315"/>
            <a:ext cx="4896882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79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358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033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706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3841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057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733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412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91E3-F436-4E1B-8250-27EB95FC9E3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DE3D-2481-4A43-9397-C4EEB78A94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3514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88052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928530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91E3-F436-4E1B-8250-27EB95FC9E3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DE3D-2481-4A43-9397-C4EEB78A94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0195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88073" y="725270"/>
            <a:ext cx="2545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6798" indent="0">
              <a:buNone/>
              <a:defRPr sz="1100" b="1"/>
            </a:lvl2pPr>
            <a:lvl3pPr marL="513581" indent="0">
              <a:buNone/>
              <a:defRPr sz="1000" b="1"/>
            </a:lvl3pPr>
            <a:lvl4pPr marL="770337" indent="0">
              <a:buNone/>
              <a:defRPr sz="900" b="1"/>
            </a:lvl4pPr>
            <a:lvl5pPr marL="1027064" indent="0">
              <a:buNone/>
              <a:defRPr sz="900" b="1"/>
            </a:lvl5pPr>
            <a:lvl6pPr marL="1283841" indent="0">
              <a:buNone/>
              <a:defRPr sz="900" b="1"/>
            </a:lvl6pPr>
            <a:lvl7pPr marL="1540574" indent="0">
              <a:buNone/>
              <a:defRPr sz="900" b="1"/>
            </a:lvl7pPr>
            <a:lvl8pPr marL="1797338" indent="0">
              <a:buNone/>
              <a:defRPr sz="900" b="1"/>
            </a:lvl8pPr>
            <a:lvl9pPr marL="2054129" indent="0">
              <a:buNone/>
              <a:defRPr sz="9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88073" y="1027528"/>
            <a:ext cx="2545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2926652" y="725270"/>
            <a:ext cx="2546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6798" indent="0">
              <a:buNone/>
              <a:defRPr sz="1100" b="1"/>
            </a:lvl2pPr>
            <a:lvl3pPr marL="513581" indent="0">
              <a:buNone/>
              <a:defRPr sz="1000" b="1"/>
            </a:lvl3pPr>
            <a:lvl4pPr marL="770337" indent="0">
              <a:buNone/>
              <a:defRPr sz="900" b="1"/>
            </a:lvl4pPr>
            <a:lvl5pPr marL="1027064" indent="0">
              <a:buNone/>
              <a:defRPr sz="900" b="1"/>
            </a:lvl5pPr>
            <a:lvl6pPr marL="1283841" indent="0">
              <a:buNone/>
              <a:defRPr sz="900" b="1"/>
            </a:lvl6pPr>
            <a:lvl7pPr marL="1540574" indent="0">
              <a:buNone/>
              <a:defRPr sz="900" b="1"/>
            </a:lvl7pPr>
            <a:lvl8pPr marL="1797338" indent="0">
              <a:buNone/>
              <a:defRPr sz="900" b="1"/>
            </a:lvl8pPr>
            <a:lvl9pPr marL="2054129" indent="0">
              <a:buNone/>
              <a:defRPr sz="9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2926652" y="1027528"/>
            <a:ext cx="2546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91E3-F436-4E1B-8250-27EB95FC9E3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DE3D-2481-4A43-9397-C4EEB78A94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900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91E3-F436-4E1B-8250-27EB95FC9E3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DE3D-2481-4A43-9397-C4EEB78A94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72752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91E3-F436-4E1B-8250-27EB95FC9E3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DE3D-2481-4A43-9397-C4EEB78A94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52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112" y="1189003"/>
            <a:ext cx="4608830" cy="122603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112" y="2440947"/>
            <a:ext cx="4608830" cy="540786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286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3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0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4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3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0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07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294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DBDBB-4A10-4759-87F3-D90312BB2213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2017/10/26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640DB-374F-4EA3-821F-DD45612E9B39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4106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8052" y="129003"/>
            <a:ext cx="1895342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52406" y="129004"/>
            <a:ext cx="3220580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88052" y="678019"/>
            <a:ext cx="1895342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6798" indent="0">
              <a:buNone/>
              <a:defRPr sz="700"/>
            </a:lvl2pPr>
            <a:lvl3pPr marL="513581" indent="0">
              <a:buNone/>
              <a:defRPr sz="600"/>
            </a:lvl3pPr>
            <a:lvl4pPr marL="770337" indent="0">
              <a:buNone/>
              <a:defRPr sz="500"/>
            </a:lvl4pPr>
            <a:lvl5pPr marL="1027064" indent="0">
              <a:buNone/>
              <a:defRPr sz="500"/>
            </a:lvl5pPr>
            <a:lvl6pPr marL="1283841" indent="0">
              <a:buNone/>
              <a:defRPr sz="500"/>
            </a:lvl6pPr>
            <a:lvl7pPr marL="1540574" indent="0">
              <a:buNone/>
              <a:defRPr sz="500"/>
            </a:lvl7pPr>
            <a:lvl8pPr marL="1797338" indent="0">
              <a:buNone/>
              <a:defRPr sz="500"/>
            </a:lvl8pPr>
            <a:lvl9pPr marL="2054129" indent="0">
              <a:buNone/>
              <a:defRPr sz="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91E3-F436-4E1B-8250-27EB95FC9E3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DE3D-2481-4A43-9397-C4EEB78A94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06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9206" y="2268061"/>
            <a:ext cx="3456623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129206" y="289513"/>
            <a:ext cx="3456623" cy="1944053"/>
          </a:xfrm>
        </p:spPr>
        <p:txBody>
          <a:bodyPr/>
          <a:lstStyle>
            <a:lvl1pPr marL="0" indent="0">
              <a:buNone/>
              <a:defRPr sz="1800"/>
            </a:lvl1pPr>
            <a:lvl2pPr marL="256798" indent="0">
              <a:buNone/>
              <a:defRPr sz="1600"/>
            </a:lvl2pPr>
            <a:lvl3pPr marL="513581" indent="0">
              <a:buNone/>
              <a:defRPr sz="1400"/>
            </a:lvl3pPr>
            <a:lvl4pPr marL="770337" indent="0">
              <a:buNone/>
              <a:defRPr sz="1100"/>
            </a:lvl4pPr>
            <a:lvl5pPr marL="1027064" indent="0">
              <a:buNone/>
              <a:defRPr sz="1100"/>
            </a:lvl5pPr>
            <a:lvl6pPr marL="1283841" indent="0">
              <a:buNone/>
              <a:defRPr sz="1100"/>
            </a:lvl6pPr>
            <a:lvl7pPr marL="1540574" indent="0">
              <a:buNone/>
              <a:defRPr sz="1100"/>
            </a:lvl7pPr>
            <a:lvl8pPr marL="1797338" indent="0">
              <a:buNone/>
              <a:defRPr sz="1100"/>
            </a:lvl8pPr>
            <a:lvl9pPr marL="2054129" indent="0">
              <a:buNone/>
              <a:defRPr sz="11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129206" y="2535819"/>
            <a:ext cx="3456623" cy="380260"/>
          </a:xfrm>
        </p:spPr>
        <p:txBody>
          <a:bodyPr/>
          <a:lstStyle>
            <a:lvl1pPr marL="0" indent="0">
              <a:buNone/>
              <a:defRPr sz="800"/>
            </a:lvl1pPr>
            <a:lvl2pPr marL="256798" indent="0">
              <a:buNone/>
              <a:defRPr sz="700"/>
            </a:lvl2pPr>
            <a:lvl3pPr marL="513581" indent="0">
              <a:buNone/>
              <a:defRPr sz="600"/>
            </a:lvl3pPr>
            <a:lvl4pPr marL="770337" indent="0">
              <a:buNone/>
              <a:defRPr sz="500"/>
            </a:lvl4pPr>
            <a:lvl5pPr marL="1027064" indent="0">
              <a:buNone/>
              <a:defRPr sz="500"/>
            </a:lvl5pPr>
            <a:lvl6pPr marL="1283841" indent="0">
              <a:buNone/>
              <a:defRPr sz="500"/>
            </a:lvl6pPr>
            <a:lvl7pPr marL="1540574" indent="0">
              <a:buNone/>
              <a:defRPr sz="500"/>
            </a:lvl7pPr>
            <a:lvl8pPr marL="1797338" indent="0">
              <a:buNone/>
              <a:defRPr sz="500"/>
            </a:lvl8pPr>
            <a:lvl9pPr marL="2054129" indent="0">
              <a:buNone/>
              <a:defRPr sz="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91E3-F436-4E1B-8250-27EB95FC9E3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DE3D-2481-4A43-9397-C4EEB78A94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225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91E3-F436-4E1B-8250-27EB95FC9E3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DE3D-2481-4A43-9397-C4EEB78A94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2563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176752" y="129784"/>
            <a:ext cx="1296234" cy="276457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88165" y="129784"/>
            <a:ext cx="3792683" cy="27645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91E3-F436-4E1B-8250-27EB95FC9E3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DE3D-2481-4A43-9397-C4EEB78A94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8634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32078" y="1006640"/>
            <a:ext cx="4896882" cy="694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64255" y="1836050"/>
            <a:ext cx="4032727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3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0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7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4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1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8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5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6ED0-0CDD-427A-8E80-8CF14DA978B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E6B2-1F1B-498C-849F-0A887714F26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59149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6ED0-0CDD-427A-8E80-8CF14DA978B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E6B2-1F1B-498C-849F-0A887714F26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05703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5082" y="2082154"/>
            <a:ext cx="4896882" cy="643517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5082" y="1373305"/>
            <a:ext cx="4896882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93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385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074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760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451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138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828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520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6ED0-0CDD-427A-8E80-8CF14DA978B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E6B2-1F1B-498C-849F-0A887714F26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39563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88052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928530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6ED0-0CDD-427A-8E80-8CF14DA978B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E6B2-1F1B-498C-849F-0A887714F26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1945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88073" y="725270"/>
            <a:ext cx="2545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6930" indent="0">
              <a:buNone/>
              <a:defRPr sz="1100" b="1"/>
            </a:lvl2pPr>
            <a:lvl3pPr marL="513854" indent="0">
              <a:buNone/>
              <a:defRPr sz="1000" b="1"/>
            </a:lvl3pPr>
            <a:lvl4pPr marL="770744" indent="0">
              <a:buNone/>
              <a:defRPr sz="900" b="1"/>
            </a:lvl4pPr>
            <a:lvl5pPr marL="1027604" indent="0">
              <a:buNone/>
              <a:defRPr sz="900" b="1"/>
            </a:lvl5pPr>
            <a:lvl6pPr marL="1284513" indent="0">
              <a:buNone/>
              <a:defRPr sz="900" b="1"/>
            </a:lvl6pPr>
            <a:lvl7pPr marL="1541384" indent="0">
              <a:buNone/>
              <a:defRPr sz="900" b="1"/>
            </a:lvl7pPr>
            <a:lvl8pPr marL="1798283" indent="0">
              <a:buNone/>
              <a:defRPr sz="900" b="1"/>
            </a:lvl8pPr>
            <a:lvl9pPr marL="2055209" indent="0">
              <a:buNone/>
              <a:defRPr sz="9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88073" y="1027528"/>
            <a:ext cx="2545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2926639" y="725270"/>
            <a:ext cx="2546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6930" indent="0">
              <a:buNone/>
              <a:defRPr sz="1100" b="1"/>
            </a:lvl2pPr>
            <a:lvl3pPr marL="513854" indent="0">
              <a:buNone/>
              <a:defRPr sz="1000" b="1"/>
            </a:lvl3pPr>
            <a:lvl4pPr marL="770744" indent="0">
              <a:buNone/>
              <a:defRPr sz="900" b="1"/>
            </a:lvl4pPr>
            <a:lvl5pPr marL="1027604" indent="0">
              <a:buNone/>
              <a:defRPr sz="900" b="1"/>
            </a:lvl5pPr>
            <a:lvl6pPr marL="1284513" indent="0">
              <a:buNone/>
              <a:defRPr sz="900" b="1"/>
            </a:lvl6pPr>
            <a:lvl7pPr marL="1541384" indent="0">
              <a:buNone/>
              <a:defRPr sz="900" b="1"/>
            </a:lvl7pPr>
            <a:lvl8pPr marL="1798283" indent="0">
              <a:buNone/>
              <a:defRPr sz="900" b="1"/>
            </a:lvl8pPr>
            <a:lvl9pPr marL="2055209" indent="0">
              <a:buNone/>
              <a:defRPr sz="9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2926639" y="1027528"/>
            <a:ext cx="2546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6ED0-0CDD-427A-8E80-8CF14DA978B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E6B2-1F1B-498C-849F-0A887714F26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45456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6ED0-0CDD-427A-8E80-8CF14DA978B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E6B2-1F1B-498C-849F-0A887714F26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27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F3461-A598-4D65-B79D-42B9BF3902CC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2017/10/26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E8F58-D6E3-47BC-8EC4-5C96FC90C72E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5642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6ED0-0CDD-427A-8E80-8CF14DA978B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E6B2-1F1B-498C-849F-0A887714F26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44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8052" y="129003"/>
            <a:ext cx="1895342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52406" y="129004"/>
            <a:ext cx="3220580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88052" y="678019"/>
            <a:ext cx="1895342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6930" indent="0">
              <a:buNone/>
              <a:defRPr sz="700"/>
            </a:lvl2pPr>
            <a:lvl3pPr marL="513854" indent="0">
              <a:buNone/>
              <a:defRPr sz="600"/>
            </a:lvl3pPr>
            <a:lvl4pPr marL="770744" indent="0">
              <a:buNone/>
              <a:defRPr sz="500"/>
            </a:lvl4pPr>
            <a:lvl5pPr marL="1027604" indent="0">
              <a:buNone/>
              <a:defRPr sz="500"/>
            </a:lvl5pPr>
            <a:lvl6pPr marL="1284513" indent="0">
              <a:buNone/>
              <a:defRPr sz="500"/>
            </a:lvl6pPr>
            <a:lvl7pPr marL="1541384" indent="0">
              <a:buNone/>
              <a:defRPr sz="500"/>
            </a:lvl7pPr>
            <a:lvl8pPr marL="1798283" indent="0">
              <a:buNone/>
              <a:defRPr sz="500"/>
            </a:lvl8pPr>
            <a:lvl9pPr marL="2055209" indent="0">
              <a:buNone/>
              <a:defRPr sz="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6ED0-0CDD-427A-8E80-8CF14DA978B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E6B2-1F1B-498C-849F-0A887714F26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3796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9206" y="2268061"/>
            <a:ext cx="3456623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129206" y="289513"/>
            <a:ext cx="3456623" cy="1944053"/>
          </a:xfrm>
        </p:spPr>
        <p:txBody>
          <a:bodyPr/>
          <a:lstStyle>
            <a:lvl1pPr marL="0" indent="0">
              <a:buNone/>
              <a:defRPr sz="1800"/>
            </a:lvl1pPr>
            <a:lvl2pPr marL="256930" indent="0">
              <a:buNone/>
              <a:defRPr sz="1600"/>
            </a:lvl2pPr>
            <a:lvl3pPr marL="513854" indent="0">
              <a:buNone/>
              <a:defRPr sz="1400"/>
            </a:lvl3pPr>
            <a:lvl4pPr marL="770744" indent="0">
              <a:buNone/>
              <a:defRPr sz="1100"/>
            </a:lvl4pPr>
            <a:lvl5pPr marL="1027604" indent="0">
              <a:buNone/>
              <a:defRPr sz="1100"/>
            </a:lvl5pPr>
            <a:lvl6pPr marL="1284513" indent="0">
              <a:buNone/>
              <a:defRPr sz="1100"/>
            </a:lvl6pPr>
            <a:lvl7pPr marL="1541384" indent="0">
              <a:buNone/>
              <a:defRPr sz="1100"/>
            </a:lvl7pPr>
            <a:lvl8pPr marL="1798283" indent="0">
              <a:buNone/>
              <a:defRPr sz="1100"/>
            </a:lvl8pPr>
            <a:lvl9pPr marL="2055209" indent="0">
              <a:buNone/>
              <a:defRPr sz="11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129206" y="2535819"/>
            <a:ext cx="3456623" cy="380260"/>
          </a:xfrm>
        </p:spPr>
        <p:txBody>
          <a:bodyPr/>
          <a:lstStyle>
            <a:lvl1pPr marL="0" indent="0">
              <a:buNone/>
              <a:defRPr sz="800"/>
            </a:lvl1pPr>
            <a:lvl2pPr marL="256930" indent="0">
              <a:buNone/>
              <a:defRPr sz="700"/>
            </a:lvl2pPr>
            <a:lvl3pPr marL="513854" indent="0">
              <a:buNone/>
              <a:defRPr sz="600"/>
            </a:lvl3pPr>
            <a:lvl4pPr marL="770744" indent="0">
              <a:buNone/>
              <a:defRPr sz="500"/>
            </a:lvl4pPr>
            <a:lvl5pPr marL="1027604" indent="0">
              <a:buNone/>
              <a:defRPr sz="500"/>
            </a:lvl5pPr>
            <a:lvl6pPr marL="1284513" indent="0">
              <a:buNone/>
              <a:defRPr sz="500"/>
            </a:lvl6pPr>
            <a:lvl7pPr marL="1541384" indent="0">
              <a:buNone/>
              <a:defRPr sz="500"/>
            </a:lvl7pPr>
            <a:lvl8pPr marL="1798283" indent="0">
              <a:buNone/>
              <a:defRPr sz="500"/>
            </a:lvl8pPr>
            <a:lvl9pPr marL="2055209" indent="0">
              <a:buNone/>
              <a:defRPr sz="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6ED0-0CDD-427A-8E80-8CF14DA978B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E6B2-1F1B-498C-849F-0A887714F26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4336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6ED0-0CDD-427A-8E80-8CF14DA978B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E6B2-1F1B-498C-849F-0A887714F26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23561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176752" y="129769"/>
            <a:ext cx="1296234" cy="276457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88155" y="129769"/>
            <a:ext cx="3792683" cy="27645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6ED0-0CDD-427A-8E80-8CF14DA978B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3E6B2-1F1B-498C-849F-0A887714F26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35471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839031" y="259226"/>
            <a:ext cx="4634007" cy="410542"/>
          </a:xfrm>
        </p:spPr>
        <p:txBody>
          <a:bodyPr>
            <a:normAutofit/>
          </a:bodyPr>
          <a:lstStyle>
            <a:lvl1pPr algn="l">
              <a:defRPr sz="1500" b="0"/>
            </a:lvl1pPr>
          </a:lstStyle>
          <a:p>
            <a:r>
              <a:rPr lang="zh-TW" altLang="en-US" sz="1500" b="1" dirty="0" smtClean="0"/>
              <a:t>內容標題</a:t>
            </a:r>
            <a:endParaRPr lang="zh-TW" altLang="en-US" sz="1500" b="1" dirty="0"/>
          </a:p>
        </p:txBody>
      </p:sp>
      <p:pic>
        <p:nvPicPr>
          <p:cNvPr id="7" name="Picture 2" descr="\\192.168.11.253\design\【Lex】的備份\Hiiir公司CI\PPT Bg\logo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0" y="2912836"/>
            <a:ext cx="589778" cy="27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304" y="756021"/>
            <a:ext cx="5087682" cy="213830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50000"/>
              </a:lnSpc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50000"/>
              </a:lnSpc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50000"/>
              </a:lnSpc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50000"/>
              </a:lnSpc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6373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32078" y="1006598"/>
            <a:ext cx="4896882" cy="694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64213" y="1836050"/>
            <a:ext cx="4032727" cy="828022"/>
          </a:xfrm>
        </p:spPr>
        <p:txBody>
          <a:bodyPr/>
          <a:lstStyle>
            <a:lvl1pPr marL="0" indent="0" algn="ctr">
              <a:buNone/>
              <a:defRPr/>
            </a:lvl1pPr>
            <a:lvl2pPr marL="287752" indent="0" algn="ctr">
              <a:buNone/>
              <a:defRPr/>
            </a:lvl2pPr>
            <a:lvl3pPr marL="575492" indent="0" algn="ctr">
              <a:buNone/>
              <a:defRPr/>
            </a:lvl3pPr>
            <a:lvl4pPr marL="863219" indent="0" algn="ctr">
              <a:buNone/>
              <a:defRPr/>
            </a:lvl4pPr>
            <a:lvl5pPr marL="1150973" indent="0" algn="ctr">
              <a:buNone/>
              <a:defRPr/>
            </a:lvl5pPr>
            <a:lvl6pPr marL="1438692" indent="0" algn="ctr">
              <a:buNone/>
              <a:defRPr/>
            </a:lvl6pPr>
            <a:lvl7pPr marL="1726435" indent="0" algn="ctr">
              <a:buNone/>
              <a:defRPr/>
            </a:lvl7pPr>
            <a:lvl8pPr marL="2014187" indent="0" algn="ctr">
              <a:buNone/>
              <a:defRPr/>
            </a:lvl8pPr>
            <a:lvl9pPr marL="230192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srgbClr val="000000">
                    <a:tint val="75000"/>
                  </a:srgbClr>
                </a:solidFill>
              </a:rPr>
              <a:t>2014/05/08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1EB91-40A0-4644-A53E-D4F0A2BBB0BE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65505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srgbClr val="000000">
                    <a:tint val="75000"/>
                  </a:srgbClr>
                </a:solidFill>
              </a:rPr>
              <a:t>2014/05/08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3FA7F-6F8A-43A9-A8DE-24071F7E3752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6291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5082" y="2082112"/>
            <a:ext cx="4896882" cy="643517"/>
          </a:xfrm>
        </p:spPr>
        <p:txBody>
          <a:bodyPr anchor="t"/>
          <a:lstStyle>
            <a:lvl1pPr algn="l">
              <a:defRPr sz="25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5082" y="1373305"/>
            <a:ext cx="4896882" cy="708769"/>
          </a:xfrm>
        </p:spPr>
        <p:txBody>
          <a:bodyPr anchor="b"/>
          <a:lstStyle>
            <a:lvl1pPr marL="0" indent="0">
              <a:buNone/>
              <a:defRPr sz="1300"/>
            </a:lvl1pPr>
            <a:lvl2pPr marL="287752" indent="0">
              <a:buNone/>
              <a:defRPr sz="1100"/>
            </a:lvl2pPr>
            <a:lvl3pPr marL="575492" indent="0">
              <a:buNone/>
              <a:defRPr sz="1000"/>
            </a:lvl3pPr>
            <a:lvl4pPr marL="863219" indent="0">
              <a:buNone/>
              <a:defRPr sz="900"/>
            </a:lvl4pPr>
            <a:lvl5pPr marL="1150973" indent="0">
              <a:buNone/>
              <a:defRPr sz="900"/>
            </a:lvl5pPr>
            <a:lvl6pPr marL="1438692" indent="0">
              <a:buNone/>
              <a:defRPr sz="900"/>
            </a:lvl6pPr>
            <a:lvl7pPr marL="1726435" indent="0">
              <a:buNone/>
              <a:defRPr sz="900"/>
            </a:lvl7pPr>
            <a:lvl8pPr marL="2014187" indent="0">
              <a:buNone/>
              <a:defRPr sz="900"/>
            </a:lvl8pPr>
            <a:lvl9pPr marL="230192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srgbClr val="000000">
                    <a:tint val="75000"/>
                  </a:srgbClr>
                </a:solidFill>
              </a:rPr>
              <a:t>2014/05/08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F43FD2-BFC3-4E38-BE82-86E54BDE058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7471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88052" y="756021"/>
            <a:ext cx="2544458" cy="213830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928530" y="756021"/>
            <a:ext cx="2544458" cy="213830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srgbClr val="000000">
                    <a:tint val="75000"/>
                  </a:srgbClr>
                </a:solidFill>
              </a:rPr>
              <a:t>2014/05/08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330638-3756-4ED1-B098-D1EC2ACEE1B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834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112" y="2370581"/>
            <a:ext cx="4608830" cy="611162"/>
          </a:xfrm>
        </p:spPr>
        <p:txBody>
          <a:bodyPr anchor="t"/>
          <a:lstStyle>
            <a:lvl1pPr algn="l">
              <a:defRPr sz="25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112" y="1826102"/>
            <a:ext cx="4608830" cy="518961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28681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7364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86036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14719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43392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72074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0075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29432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57677-0922-4A49-939A-A42D1C6E3DAF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2017/10/26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D0773-F3D3-4B31-8D07-4131C6242FD4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74155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88073" y="725270"/>
            <a:ext cx="2545459" cy="302258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7752" indent="0">
              <a:buNone/>
              <a:defRPr sz="1300" b="1"/>
            </a:lvl2pPr>
            <a:lvl3pPr marL="575492" indent="0">
              <a:buNone/>
              <a:defRPr sz="1100" b="1"/>
            </a:lvl3pPr>
            <a:lvl4pPr marL="863219" indent="0">
              <a:buNone/>
              <a:defRPr sz="1000" b="1"/>
            </a:lvl4pPr>
            <a:lvl5pPr marL="1150973" indent="0">
              <a:buNone/>
              <a:defRPr sz="1000" b="1"/>
            </a:lvl5pPr>
            <a:lvl6pPr marL="1438692" indent="0">
              <a:buNone/>
              <a:defRPr sz="1000" b="1"/>
            </a:lvl6pPr>
            <a:lvl7pPr marL="1726435" indent="0">
              <a:buNone/>
              <a:defRPr sz="1000" b="1"/>
            </a:lvl7pPr>
            <a:lvl8pPr marL="2014187" indent="0">
              <a:buNone/>
              <a:defRPr sz="1000" b="1"/>
            </a:lvl8pPr>
            <a:lvl9pPr marL="2301920" indent="0">
              <a:buNone/>
              <a:defRPr sz="10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88073" y="1027528"/>
            <a:ext cx="2545459" cy="1866801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2926597" y="725270"/>
            <a:ext cx="2546459" cy="302258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7752" indent="0">
              <a:buNone/>
              <a:defRPr sz="1300" b="1"/>
            </a:lvl2pPr>
            <a:lvl3pPr marL="575492" indent="0">
              <a:buNone/>
              <a:defRPr sz="1100" b="1"/>
            </a:lvl3pPr>
            <a:lvl4pPr marL="863219" indent="0">
              <a:buNone/>
              <a:defRPr sz="1000" b="1"/>
            </a:lvl4pPr>
            <a:lvl5pPr marL="1150973" indent="0">
              <a:buNone/>
              <a:defRPr sz="1000" b="1"/>
            </a:lvl5pPr>
            <a:lvl6pPr marL="1438692" indent="0">
              <a:buNone/>
              <a:defRPr sz="1000" b="1"/>
            </a:lvl6pPr>
            <a:lvl7pPr marL="1726435" indent="0">
              <a:buNone/>
              <a:defRPr sz="1000" b="1"/>
            </a:lvl7pPr>
            <a:lvl8pPr marL="2014187" indent="0">
              <a:buNone/>
              <a:defRPr sz="1000" b="1"/>
            </a:lvl8pPr>
            <a:lvl9pPr marL="2301920" indent="0">
              <a:buNone/>
              <a:defRPr sz="10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2926597" y="1027528"/>
            <a:ext cx="2546459" cy="1866801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srgbClr val="000000">
                    <a:tint val="75000"/>
                  </a:srgbClr>
                </a:solidFill>
              </a:rPr>
              <a:t>2014/05/08</a:t>
            </a: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AB0798-387A-49F3-A750-CC16539606F3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3840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srgbClr val="000000">
                    <a:tint val="75000"/>
                  </a:srgbClr>
                </a:solidFill>
              </a:rPr>
              <a:t>2014/05/08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B07F4-1A11-4755-91F5-7F3EFC50DB9A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91347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srgbClr val="000000">
                    <a:tint val="75000"/>
                  </a:srgbClr>
                </a:solidFill>
              </a:rPr>
              <a:t>2014/05/08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E5D6E-3517-4328-874B-CDD53F95CCDC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1018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8053" y="129003"/>
            <a:ext cx="1895342" cy="54901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52406" y="129004"/>
            <a:ext cx="3220580" cy="27653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88053" y="678019"/>
            <a:ext cx="1895342" cy="2216310"/>
          </a:xfrm>
        </p:spPr>
        <p:txBody>
          <a:bodyPr/>
          <a:lstStyle>
            <a:lvl1pPr marL="0" indent="0">
              <a:buNone/>
              <a:defRPr sz="900"/>
            </a:lvl1pPr>
            <a:lvl2pPr marL="287752" indent="0">
              <a:buNone/>
              <a:defRPr sz="800"/>
            </a:lvl2pPr>
            <a:lvl3pPr marL="575492" indent="0">
              <a:buNone/>
              <a:defRPr sz="600"/>
            </a:lvl3pPr>
            <a:lvl4pPr marL="863219" indent="0">
              <a:buNone/>
              <a:defRPr sz="600"/>
            </a:lvl4pPr>
            <a:lvl5pPr marL="1150973" indent="0">
              <a:buNone/>
              <a:defRPr sz="600"/>
            </a:lvl5pPr>
            <a:lvl6pPr marL="1438692" indent="0">
              <a:buNone/>
              <a:defRPr sz="600"/>
            </a:lvl6pPr>
            <a:lvl7pPr marL="1726435" indent="0">
              <a:buNone/>
              <a:defRPr sz="600"/>
            </a:lvl7pPr>
            <a:lvl8pPr marL="2014187" indent="0">
              <a:buNone/>
              <a:defRPr sz="600"/>
            </a:lvl8pPr>
            <a:lvl9pPr marL="2301920" indent="0">
              <a:buNone/>
              <a:defRPr sz="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srgbClr val="000000">
                    <a:tint val="75000"/>
                  </a:srgbClr>
                </a:solidFill>
              </a:rPr>
              <a:t>2014/05/08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6C67A-3396-48DD-ABA7-3B02EF6F6B86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83443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9206" y="2268062"/>
            <a:ext cx="3456623" cy="267758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129206" y="289513"/>
            <a:ext cx="3456623" cy="1944053"/>
          </a:xfrm>
        </p:spPr>
        <p:txBody>
          <a:bodyPr/>
          <a:lstStyle>
            <a:lvl1pPr marL="0" indent="0">
              <a:buNone/>
              <a:defRPr sz="2000"/>
            </a:lvl1pPr>
            <a:lvl2pPr marL="287752" indent="0">
              <a:buNone/>
              <a:defRPr sz="1800"/>
            </a:lvl2pPr>
            <a:lvl3pPr marL="575492" indent="0">
              <a:buNone/>
              <a:defRPr sz="1500"/>
            </a:lvl3pPr>
            <a:lvl4pPr marL="863219" indent="0">
              <a:buNone/>
              <a:defRPr sz="1300"/>
            </a:lvl4pPr>
            <a:lvl5pPr marL="1150973" indent="0">
              <a:buNone/>
              <a:defRPr sz="1300"/>
            </a:lvl5pPr>
            <a:lvl6pPr marL="1438692" indent="0">
              <a:buNone/>
              <a:defRPr sz="1300"/>
            </a:lvl6pPr>
            <a:lvl7pPr marL="1726435" indent="0">
              <a:buNone/>
              <a:defRPr sz="1300"/>
            </a:lvl7pPr>
            <a:lvl8pPr marL="2014187" indent="0">
              <a:buNone/>
              <a:defRPr sz="1300"/>
            </a:lvl8pPr>
            <a:lvl9pPr marL="2301920" indent="0">
              <a:buNone/>
              <a:defRPr sz="13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129206" y="2535819"/>
            <a:ext cx="3456623" cy="380260"/>
          </a:xfrm>
        </p:spPr>
        <p:txBody>
          <a:bodyPr/>
          <a:lstStyle>
            <a:lvl1pPr marL="0" indent="0">
              <a:buNone/>
              <a:defRPr sz="900"/>
            </a:lvl1pPr>
            <a:lvl2pPr marL="287752" indent="0">
              <a:buNone/>
              <a:defRPr sz="800"/>
            </a:lvl2pPr>
            <a:lvl3pPr marL="575492" indent="0">
              <a:buNone/>
              <a:defRPr sz="600"/>
            </a:lvl3pPr>
            <a:lvl4pPr marL="863219" indent="0">
              <a:buNone/>
              <a:defRPr sz="600"/>
            </a:lvl4pPr>
            <a:lvl5pPr marL="1150973" indent="0">
              <a:buNone/>
              <a:defRPr sz="600"/>
            </a:lvl5pPr>
            <a:lvl6pPr marL="1438692" indent="0">
              <a:buNone/>
              <a:defRPr sz="600"/>
            </a:lvl6pPr>
            <a:lvl7pPr marL="1726435" indent="0">
              <a:buNone/>
              <a:defRPr sz="600"/>
            </a:lvl7pPr>
            <a:lvl8pPr marL="2014187" indent="0">
              <a:buNone/>
              <a:defRPr sz="600"/>
            </a:lvl8pPr>
            <a:lvl9pPr marL="2301920" indent="0">
              <a:buNone/>
              <a:defRPr sz="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srgbClr val="000000">
                    <a:tint val="75000"/>
                  </a:srgbClr>
                </a:solidFill>
              </a:rPr>
              <a:t>2014/05/08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0A2ED6-31D5-44C2-8819-EAAAC9CFF0CC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4461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srgbClr val="000000">
                    <a:tint val="75000"/>
                  </a:srgbClr>
                </a:solidFill>
              </a:rPr>
              <a:t>2014/05/08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E8862-6412-4A5E-B2E7-C3CE67F08B2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52123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176752" y="129769"/>
            <a:ext cx="1296234" cy="276457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88113" y="129769"/>
            <a:ext cx="3792683" cy="27645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srgbClr val="000000">
                    <a:tint val="75000"/>
                  </a:srgbClr>
                </a:solidFill>
              </a:rPr>
              <a:t>2014/05/08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56F52B-366D-4307-9E45-7B5A7BCB30AD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8533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288052" y="129769"/>
            <a:ext cx="5184934" cy="2764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288052" y="3003084"/>
            <a:ext cx="1344242" cy="17250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>
                <a:solidFill>
                  <a:srgbClr val="000000">
                    <a:tint val="75000"/>
                  </a:srgbClr>
                </a:solidFill>
              </a:rPr>
              <a:t>2014/05/08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968361" y="3003084"/>
            <a:ext cx="1824329" cy="172505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128744" y="3003084"/>
            <a:ext cx="1344242" cy="172505"/>
          </a:xfrm>
        </p:spPr>
        <p:txBody>
          <a:bodyPr/>
          <a:lstStyle>
            <a:lvl1pPr>
              <a:defRPr/>
            </a:lvl1pPr>
          </a:lstStyle>
          <a:p>
            <a:fld id="{073D81F7-365F-42C1-A48B-11A456591B67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2662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emplateswise.c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2078" y="449025"/>
            <a:ext cx="4896882" cy="4774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NAME OF PRESENTATION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4240" y="790378"/>
            <a:ext cx="4032727" cy="3761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87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2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49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7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4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299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Company Name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1416102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emplateswise.c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052" y="220566"/>
            <a:ext cx="5184934" cy="54001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8052" y="846757"/>
            <a:ext cx="5184934" cy="227020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 err="1" smtClean="0"/>
              <a:t>Lorem</a:t>
            </a:r>
            <a:r>
              <a:rPr lang="en-US" noProof="0" dirty="0" smtClean="0"/>
              <a:t> </a:t>
            </a:r>
            <a:r>
              <a:rPr lang="en-US" noProof="0" dirty="0" err="1" smtClean="0"/>
              <a:t>ipsum</a:t>
            </a:r>
            <a:r>
              <a:rPr lang="en-US" noProof="0" dirty="0" smtClean="0"/>
              <a:t> dolor sit </a:t>
            </a:r>
            <a:r>
              <a:rPr lang="en-US" noProof="0" dirty="0" err="1" smtClean="0"/>
              <a:t>amet</a:t>
            </a:r>
            <a:r>
              <a:rPr lang="en-US" noProof="0" dirty="0" smtClean="0"/>
              <a:t>, </a:t>
            </a:r>
            <a:r>
              <a:rPr lang="en-US" noProof="0" dirty="0" err="1" smtClean="0"/>
              <a:t>consectetuer</a:t>
            </a:r>
            <a:r>
              <a:rPr lang="en-US" noProof="0" dirty="0" smtClean="0"/>
              <a:t> </a:t>
            </a:r>
            <a:r>
              <a:rPr lang="en-US" noProof="0" dirty="0" err="1" smtClean="0"/>
              <a:t>adipiscing</a:t>
            </a:r>
            <a:r>
              <a:rPr lang="en-US" noProof="0" dirty="0" smtClean="0"/>
              <a:t> </a:t>
            </a:r>
            <a:r>
              <a:rPr lang="en-US" noProof="0" dirty="0" err="1" smtClean="0"/>
              <a:t>elit</a:t>
            </a:r>
            <a:r>
              <a:rPr lang="en-US" noProof="0" dirty="0" smtClean="0"/>
              <a:t>. </a:t>
            </a:r>
            <a:r>
              <a:rPr lang="en-US" noProof="0" dirty="0" err="1" smtClean="0"/>
              <a:t>Vivamus</a:t>
            </a:r>
            <a:r>
              <a:rPr lang="en-US" noProof="0" dirty="0" smtClean="0"/>
              <a:t> et magna. </a:t>
            </a:r>
            <a:r>
              <a:rPr lang="en-US" noProof="0" dirty="0" err="1" smtClean="0"/>
              <a:t>Fusce</a:t>
            </a:r>
            <a:r>
              <a:rPr lang="en-US" noProof="0" dirty="0" smtClean="0"/>
              <a:t> </a:t>
            </a:r>
            <a:r>
              <a:rPr lang="en-US" noProof="0" dirty="0" err="1" smtClean="0"/>
              <a:t>sed</a:t>
            </a:r>
            <a:r>
              <a:rPr lang="en-US" noProof="0" dirty="0" smtClean="0"/>
              <a:t> </a:t>
            </a:r>
            <a:r>
              <a:rPr lang="en-US" noProof="0" dirty="0" err="1" smtClean="0"/>
              <a:t>sem</a:t>
            </a:r>
            <a:r>
              <a:rPr lang="en-US" noProof="0" dirty="0" smtClean="0"/>
              <a:t> </a:t>
            </a:r>
            <a:r>
              <a:rPr lang="en-US" noProof="0" dirty="0" err="1" smtClean="0"/>
              <a:t>sed</a:t>
            </a:r>
            <a:r>
              <a:rPr lang="en-US" noProof="0" dirty="0" smtClean="0"/>
              <a:t> magna </a:t>
            </a:r>
            <a:r>
              <a:rPr lang="en-US" noProof="0" dirty="0" err="1" smtClean="0"/>
              <a:t>suscipit</a:t>
            </a:r>
            <a:r>
              <a:rPr lang="en-US" noProof="0" dirty="0" smtClean="0"/>
              <a:t> </a:t>
            </a:r>
            <a:r>
              <a:rPr lang="en-US" noProof="0" dirty="0" err="1" smtClean="0"/>
              <a:t>egestas</a:t>
            </a:r>
            <a:r>
              <a:rPr lang="en-US" noProof="0" dirty="0" smtClean="0"/>
              <a:t>.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3411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76112" y="729823"/>
            <a:ext cx="4608830" cy="54525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76106" y="1296035"/>
            <a:ext cx="2246805" cy="169780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2949651" y="1296061"/>
            <a:ext cx="2246805" cy="169879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16582-D3A6-4BE2-B666-FC88913441EE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2017/10/26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DE96C-63F2-4151-9C1D-1DEEECF3AA9E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5776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 - Templateswise.c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610247" y="222739"/>
            <a:ext cx="3862758" cy="540015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10247" y="848928"/>
            <a:ext cx="3862758" cy="227020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 err="1" smtClean="0"/>
              <a:t>Lorem</a:t>
            </a:r>
            <a:r>
              <a:rPr lang="en-US" noProof="0" dirty="0" smtClean="0"/>
              <a:t> </a:t>
            </a:r>
            <a:r>
              <a:rPr lang="en-US" noProof="0" dirty="0" err="1" smtClean="0"/>
              <a:t>ipsum</a:t>
            </a:r>
            <a:r>
              <a:rPr lang="en-US" noProof="0" dirty="0" smtClean="0"/>
              <a:t> dolor sit </a:t>
            </a:r>
            <a:r>
              <a:rPr lang="en-US" noProof="0" dirty="0" err="1" smtClean="0"/>
              <a:t>amet</a:t>
            </a:r>
            <a:r>
              <a:rPr lang="en-US" noProof="0" dirty="0" smtClean="0"/>
              <a:t>, </a:t>
            </a:r>
            <a:r>
              <a:rPr lang="en-US" noProof="0" dirty="0" err="1" smtClean="0"/>
              <a:t>consectetuer</a:t>
            </a:r>
            <a:r>
              <a:rPr lang="en-US" noProof="0" dirty="0" smtClean="0"/>
              <a:t> </a:t>
            </a:r>
            <a:r>
              <a:rPr lang="en-US" noProof="0" dirty="0" err="1" smtClean="0"/>
              <a:t>adipiscing</a:t>
            </a:r>
            <a:r>
              <a:rPr lang="en-US" noProof="0" dirty="0" smtClean="0"/>
              <a:t> </a:t>
            </a:r>
            <a:r>
              <a:rPr lang="en-US" noProof="0" dirty="0" err="1" smtClean="0"/>
              <a:t>elit</a:t>
            </a:r>
            <a:r>
              <a:rPr lang="en-US" noProof="0" dirty="0" smtClean="0"/>
              <a:t>. </a:t>
            </a:r>
            <a:r>
              <a:rPr lang="en-US" noProof="0" dirty="0" err="1" smtClean="0"/>
              <a:t>Vivamus</a:t>
            </a:r>
            <a:r>
              <a:rPr lang="en-US" noProof="0" dirty="0" smtClean="0"/>
              <a:t> et magna. </a:t>
            </a:r>
            <a:r>
              <a:rPr lang="en-US" noProof="0" dirty="0" err="1" smtClean="0"/>
              <a:t>Fusce</a:t>
            </a:r>
            <a:r>
              <a:rPr lang="en-US" noProof="0" dirty="0" smtClean="0"/>
              <a:t> </a:t>
            </a:r>
            <a:r>
              <a:rPr lang="en-US" noProof="0" dirty="0" err="1" smtClean="0"/>
              <a:t>sed</a:t>
            </a:r>
            <a:r>
              <a:rPr lang="en-US" noProof="0" dirty="0" smtClean="0"/>
              <a:t> </a:t>
            </a:r>
            <a:r>
              <a:rPr lang="en-US" noProof="0" dirty="0" err="1" smtClean="0"/>
              <a:t>sem</a:t>
            </a:r>
            <a:r>
              <a:rPr lang="en-US" noProof="0" dirty="0" smtClean="0"/>
              <a:t> </a:t>
            </a:r>
            <a:r>
              <a:rPr lang="en-US" noProof="0" dirty="0" err="1" smtClean="0"/>
              <a:t>sed</a:t>
            </a:r>
            <a:r>
              <a:rPr lang="en-US" noProof="0" dirty="0" smtClean="0"/>
              <a:t> magna </a:t>
            </a:r>
            <a:r>
              <a:rPr lang="en-US" noProof="0" dirty="0" err="1" smtClean="0"/>
              <a:t>suscipit</a:t>
            </a:r>
            <a:r>
              <a:rPr lang="en-US" noProof="0" dirty="0" smtClean="0"/>
              <a:t> </a:t>
            </a:r>
            <a:r>
              <a:rPr lang="en-US" noProof="0" dirty="0" err="1" smtClean="0"/>
              <a:t>egestas</a:t>
            </a:r>
            <a:r>
              <a:rPr lang="en-US" noProof="0" dirty="0" smtClean="0"/>
              <a:t>.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4154848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3 - Templateswise.c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88052" y="220566"/>
            <a:ext cx="5184934" cy="54001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8052" y="846757"/>
            <a:ext cx="5184934" cy="227020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 err="1" smtClean="0"/>
              <a:t>Lorem</a:t>
            </a:r>
            <a:r>
              <a:rPr lang="en-US" noProof="0" dirty="0" smtClean="0"/>
              <a:t> </a:t>
            </a:r>
            <a:r>
              <a:rPr lang="en-US" noProof="0" dirty="0" err="1" smtClean="0"/>
              <a:t>ipsum</a:t>
            </a:r>
            <a:r>
              <a:rPr lang="en-US" noProof="0" dirty="0" smtClean="0"/>
              <a:t> dolor sit </a:t>
            </a:r>
            <a:r>
              <a:rPr lang="en-US" noProof="0" dirty="0" err="1" smtClean="0"/>
              <a:t>amet</a:t>
            </a:r>
            <a:r>
              <a:rPr lang="en-US" noProof="0" dirty="0" smtClean="0"/>
              <a:t>, </a:t>
            </a:r>
            <a:r>
              <a:rPr lang="en-US" noProof="0" dirty="0" err="1" smtClean="0"/>
              <a:t>consectetuer</a:t>
            </a:r>
            <a:r>
              <a:rPr lang="en-US" noProof="0" dirty="0" smtClean="0"/>
              <a:t> </a:t>
            </a:r>
            <a:r>
              <a:rPr lang="en-US" noProof="0" dirty="0" err="1" smtClean="0"/>
              <a:t>adipiscing</a:t>
            </a:r>
            <a:r>
              <a:rPr lang="en-US" noProof="0" dirty="0" smtClean="0"/>
              <a:t> </a:t>
            </a:r>
            <a:r>
              <a:rPr lang="en-US" noProof="0" dirty="0" err="1" smtClean="0"/>
              <a:t>elit</a:t>
            </a:r>
            <a:r>
              <a:rPr lang="en-US" noProof="0" dirty="0" smtClean="0"/>
              <a:t>. </a:t>
            </a:r>
            <a:r>
              <a:rPr lang="en-US" noProof="0" dirty="0" err="1" smtClean="0"/>
              <a:t>Vivamus</a:t>
            </a:r>
            <a:r>
              <a:rPr lang="en-US" noProof="0" dirty="0" smtClean="0"/>
              <a:t> et magna. </a:t>
            </a:r>
            <a:r>
              <a:rPr lang="en-US" noProof="0" dirty="0" err="1" smtClean="0"/>
              <a:t>Fusce</a:t>
            </a:r>
            <a:r>
              <a:rPr lang="en-US" noProof="0" dirty="0" smtClean="0"/>
              <a:t> </a:t>
            </a:r>
            <a:r>
              <a:rPr lang="en-US" noProof="0" dirty="0" err="1" smtClean="0"/>
              <a:t>sed</a:t>
            </a:r>
            <a:r>
              <a:rPr lang="en-US" noProof="0" dirty="0" smtClean="0"/>
              <a:t> </a:t>
            </a:r>
            <a:r>
              <a:rPr lang="en-US" noProof="0" dirty="0" err="1" smtClean="0"/>
              <a:t>sem</a:t>
            </a:r>
            <a:r>
              <a:rPr lang="en-US" noProof="0" dirty="0" smtClean="0"/>
              <a:t> </a:t>
            </a:r>
            <a:r>
              <a:rPr lang="en-US" noProof="0" dirty="0" err="1" smtClean="0"/>
              <a:t>sed</a:t>
            </a:r>
            <a:r>
              <a:rPr lang="en-US" noProof="0" dirty="0" smtClean="0"/>
              <a:t> magna </a:t>
            </a:r>
            <a:r>
              <a:rPr lang="en-US" noProof="0" dirty="0" err="1" smtClean="0"/>
              <a:t>suscipit</a:t>
            </a:r>
            <a:r>
              <a:rPr lang="en-US" noProof="0" dirty="0" smtClean="0"/>
              <a:t> </a:t>
            </a:r>
            <a:r>
              <a:rPr lang="en-US" noProof="0" dirty="0" err="1" smtClean="0"/>
              <a:t>egestas</a:t>
            </a:r>
            <a:r>
              <a:rPr lang="en-US" noProof="0" dirty="0" smtClean="0"/>
              <a:t>.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377103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emplateswise.c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2078" y="448982"/>
            <a:ext cx="4896882" cy="4774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NAME OF PRESENTATION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4208" y="790335"/>
            <a:ext cx="4032727" cy="3761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56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3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0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7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4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1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8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5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Company Name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1673942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emplateswise.c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052" y="220540"/>
            <a:ext cx="5184934" cy="54001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8052" y="846744"/>
            <a:ext cx="5184934" cy="22702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 err="1" smtClean="0"/>
              <a:t>Lorem</a:t>
            </a:r>
            <a:r>
              <a:rPr lang="en-US" noProof="0" dirty="0" smtClean="0"/>
              <a:t> </a:t>
            </a:r>
            <a:r>
              <a:rPr lang="en-US" noProof="0" dirty="0" err="1" smtClean="0"/>
              <a:t>ipsum</a:t>
            </a:r>
            <a:r>
              <a:rPr lang="en-US" noProof="0" dirty="0" smtClean="0"/>
              <a:t> dolor sit </a:t>
            </a:r>
            <a:r>
              <a:rPr lang="en-US" noProof="0" dirty="0" err="1" smtClean="0"/>
              <a:t>amet</a:t>
            </a:r>
            <a:r>
              <a:rPr lang="en-US" noProof="0" dirty="0" smtClean="0"/>
              <a:t>, </a:t>
            </a:r>
            <a:r>
              <a:rPr lang="en-US" noProof="0" dirty="0" err="1" smtClean="0"/>
              <a:t>consectetuer</a:t>
            </a:r>
            <a:r>
              <a:rPr lang="en-US" noProof="0" dirty="0" smtClean="0"/>
              <a:t> </a:t>
            </a:r>
            <a:r>
              <a:rPr lang="en-US" noProof="0" dirty="0" err="1" smtClean="0"/>
              <a:t>adipiscing</a:t>
            </a:r>
            <a:r>
              <a:rPr lang="en-US" noProof="0" dirty="0" smtClean="0"/>
              <a:t> </a:t>
            </a:r>
            <a:r>
              <a:rPr lang="en-US" noProof="0" dirty="0" err="1" smtClean="0"/>
              <a:t>elit</a:t>
            </a:r>
            <a:r>
              <a:rPr lang="en-US" noProof="0" dirty="0" smtClean="0"/>
              <a:t>. </a:t>
            </a:r>
            <a:r>
              <a:rPr lang="en-US" noProof="0" dirty="0" err="1" smtClean="0"/>
              <a:t>Vivamus</a:t>
            </a:r>
            <a:r>
              <a:rPr lang="en-US" noProof="0" dirty="0" smtClean="0"/>
              <a:t> et magna. </a:t>
            </a:r>
            <a:r>
              <a:rPr lang="en-US" noProof="0" dirty="0" err="1" smtClean="0"/>
              <a:t>Fusce</a:t>
            </a:r>
            <a:r>
              <a:rPr lang="en-US" noProof="0" dirty="0" smtClean="0"/>
              <a:t> </a:t>
            </a:r>
            <a:r>
              <a:rPr lang="en-US" noProof="0" dirty="0" err="1" smtClean="0"/>
              <a:t>sed</a:t>
            </a:r>
            <a:r>
              <a:rPr lang="en-US" noProof="0" dirty="0" smtClean="0"/>
              <a:t> </a:t>
            </a:r>
            <a:r>
              <a:rPr lang="en-US" noProof="0" dirty="0" err="1" smtClean="0"/>
              <a:t>sem</a:t>
            </a:r>
            <a:r>
              <a:rPr lang="en-US" noProof="0" dirty="0" smtClean="0"/>
              <a:t> </a:t>
            </a:r>
            <a:r>
              <a:rPr lang="en-US" noProof="0" dirty="0" err="1" smtClean="0"/>
              <a:t>sed</a:t>
            </a:r>
            <a:r>
              <a:rPr lang="en-US" noProof="0" dirty="0" smtClean="0"/>
              <a:t> magna </a:t>
            </a:r>
            <a:r>
              <a:rPr lang="en-US" noProof="0" dirty="0" err="1" smtClean="0"/>
              <a:t>suscipit</a:t>
            </a:r>
            <a:r>
              <a:rPr lang="en-US" noProof="0" dirty="0" smtClean="0"/>
              <a:t> </a:t>
            </a:r>
            <a:r>
              <a:rPr lang="en-US" noProof="0" dirty="0" err="1" smtClean="0"/>
              <a:t>egestas</a:t>
            </a:r>
            <a:r>
              <a:rPr lang="en-US" noProof="0" dirty="0" smtClean="0"/>
              <a:t>.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753808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 - Templateswise.c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610229" y="222711"/>
            <a:ext cx="3862758" cy="540015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10229" y="848921"/>
            <a:ext cx="3862758" cy="227020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 err="1" smtClean="0"/>
              <a:t>Lorem</a:t>
            </a:r>
            <a:r>
              <a:rPr lang="en-US" noProof="0" dirty="0" smtClean="0"/>
              <a:t> </a:t>
            </a:r>
            <a:r>
              <a:rPr lang="en-US" noProof="0" dirty="0" err="1" smtClean="0"/>
              <a:t>ipsum</a:t>
            </a:r>
            <a:r>
              <a:rPr lang="en-US" noProof="0" dirty="0" smtClean="0"/>
              <a:t> dolor sit </a:t>
            </a:r>
            <a:r>
              <a:rPr lang="en-US" noProof="0" dirty="0" err="1" smtClean="0"/>
              <a:t>amet</a:t>
            </a:r>
            <a:r>
              <a:rPr lang="en-US" noProof="0" dirty="0" smtClean="0"/>
              <a:t>, </a:t>
            </a:r>
            <a:r>
              <a:rPr lang="en-US" noProof="0" dirty="0" err="1" smtClean="0"/>
              <a:t>consectetuer</a:t>
            </a:r>
            <a:r>
              <a:rPr lang="en-US" noProof="0" dirty="0" smtClean="0"/>
              <a:t> </a:t>
            </a:r>
            <a:r>
              <a:rPr lang="en-US" noProof="0" dirty="0" err="1" smtClean="0"/>
              <a:t>adipiscing</a:t>
            </a:r>
            <a:r>
              <a:rPr lang="en-US" noProof="0" dirty="0" smtClean="0"/>
              <a:t> </a:t>
            </a:r>
            <a:r>
              <a:rPr lang="en-US" noProof="0" dirty="0" err="1" smtClean="0"/>
              <a:t>elit</a:t>
            </a:r>
            <a:r>
              <a:rPr lang="en-US" noProof="0" dirty="0" smtClean="0"/>
              <a:t>. </a:t>
            </a:r>
            <a:r>
              <a:rPr lang="en-US" noProof="0" dirty="0" err="1" smtClean="0"/>
              <a:t>Vivamus</a:t>
            </a:r>
            <a:r>
              <a:rPr lang="en-US" noProof="0" dirty="0" smtClean="0"/>
              <a:t> et magna. </a:t>
            </a:r>
            <a:r>
              <a:rPr lang="en-US" noProof="0" dirty="0" err="1" smtClean="0"/>
              <a:t>Fusce</a:t>
            </a:r>
            <a:r>
              <a:rPr lang="en-US" noProof="0" dirty="0" smtClean="0"/>
              <a:t> </a:t>
            </a:r>
            <a:r>
              <a:rPr lang="en-US" noProof="0" dirty="0" err="1" smtClean="0"/>
              <a:t>sed</a:t>
            </a:r>
            <a:r>
              <a:rPr lang="en-US" noProof="0" dirty="0" smtClean="0"/>
              <a:t> </a:t>
            </a:r>
            <a:r>
              <a:rPr lang="en-US" noProof="0" dirty="0" err="1" smtClean="0"/>
              <a:t>sem</a:t>
            </a:r>
            <a:r>
              <a:rPr lang="en-US" noProof="0" dirty="0" smtClean="0"/>
              <a:t> </a:t>
            </a:r>
            <a:r>
              <a:rPr lang="en-US" noProof="0" dirty="0" err="1" smtClean="0"/>
              <a:t>sed</a:t>
            </a:r>
            <a:r>
              <a:rPr lang="en-US" noProof="0" dirty="0" smtClean="0"/>
              <a:t> magna </a:t>
            </a:r>
            <a:r>
              <a:rPr lang="en-US" noProof="0" dirty="0" err="1" smtClean="0"/>
              <a:t>suscipit</a:t>
            </a:r>
            <a:r>
              <a:rPr lang="en-US" noProof="0" dirty="0" smtClean="0"/>
              <a:t> </a:t>
            </a:r>
            <a:r>
              <a:rPr lang="en-US" noProof="0" dirty="0" err="1" smtClean="0"/>
              <a:t>egestas</a:t>
            </a:r>
            <a:r>
              <a:rPr lang="en-US" noProof="0" dirty="0" smtClean="0"/>
              <a:t>.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241466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3 - Templateswise.c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88052" y="220540"/>
            <a:ext cx="5184934" cy="54001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8052" y="846744"/>
            <a:ext cx="5184934" cy="22702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 err="1" smtClean="0"/>
              <a:t>Lorem</a:t>
            </a:r>
            <a:r>
              <a:rPr lang="en-US" noProof="0" dirty="0" smtClean="0"/>
              <a:t> </a:t>
            </a:r>
            <a:r>
              <a:rPr lang="en-US" noProof="0" dirty="0" err="1" smtClean="0"/>
              <a:t>ipsum</a:t>
            </a:r>
            <a:r>
              <a:rPr lang="en-US" noProof="0" dirty="0" smtClean="0"/>
              <a:t> dolor sit </a:t>
            </a:r>
            <a:r>
              <a:rPr lang="en-US" noProof="0" dirty="0" err="1" smtClean="0"/>
              <a:t>amet</a:t>
            </a:r>
            <a:r>
              <a:rPr lang="en-US" noProof="0" dirty="0" smtClean="0"/>
              <a:t>, </a:t>
            </a:r>
            <a:r>
              <a:rPr lang="en-US" noProof="0" dirty="0" err="1" smtClean="0"/>
              <a:t>consectetuer</a:t>
            </a:r>
            <a:r>
              <a:rPr lang="en-US" noProof="0" dirty="0" smtClean="0"/>
              <a:t> </a:t>
            </a:r>
            <a:r>
              <a:rPr lang="en-US" noProof="0" dirty="0" err="1" smtClean="0"/>
              <a:t>adipiscing</a:t>
            </a:r>
            <a:r>
              <a:rPr lang="en-US" noProof="0" dirty="0" smtClean="0"/>
              <a:t> </a:t>
            </a:r>
            <a:r>
              <a:rPr lang="en-US" noProof="0" dirty="0" err="1" smtClean="0"/>
              <a:t>elit</a:t>
            </a:r>
            <a:r>
              <a:rPr lang="en-US" noProof="0" dirty="0" smtClean="0"/>
              <a:t>. </a:t>
            </a:r>
            <a:r>
              <a:rPr lang="en-US" noProof="0" dirty="0" err="1" smtClean="0"/>
              <a:t>Vivamus</a:t>
            </a:r>
            <a:r>
              <a:rPr lang="en-US" noProof="0" dirty="0" smtClean="0"/>
              <a:t> et magna. </a:t>
            </a:r>
            <a:r>
              <a:rPr lang="en-US" noProof="0" dirty="0" err="1" smtClean="0"/>
              <a:t>Fusce</a:t>
            </a:r>
            <a:r>
              <a:rPr lang="en-US" noProof="0" dirty="0" smtClean="0"/>
              <a:t> </a:t>
            </a:r>
            <a:r>
              <a:rPr lang="en-US" noProof="0" dirty="0" err="1" smtClean="0"/>
              <a:t>sed</a:t>
            </a:r>
            <a:r>
              <a:rPr lang="en-US" noProof="0" dirty="0" smtClean="0"/>
              <a:t> </a:t>
            </a:r>
            <a:r>
              <a:rPr lang="en-US" noProof="0" dirty="0" err="1" smtClean="0"/>
              <a:t>sem</a:t>
            </a:r>
            <a:r>
              <a:rPr lang="en-US" noProof="0" dirty="0" smtClean="0"/>
              <a:t> </a:t>
            </a:r>
            <a:r>
              <a:rPr lang="en-US" noProof="0" dirty="0" err="1" smtClean="0"/>
              <a:t>sed</a:t>
            </a:r>
            <a:r>
              <a:rPr lang="en-US" noProof="0" dirty="0" smtClean="0"/>
              <a:t> magna </a:t>
            </a:r>
            <a:r>
              <a:rPr lang="en-US" noProof="0" dirty="0" err="1" smtClean="0"/>
              <a:t>suscipit</a:t>
            </a:r>
            <a:r>
              <a:rPr lang="en-US" noProof="0" dirty="0" smtClean="0"/>
              <a:t> </a:t>
            </a:r>
            <a:r>
              <a:rPr lang="en-US" noProof="0" dirty="0" err="1" smtClean="0"/>
              <a:t>egestas</a:t>
            </a:r>
            <a:r>
              <a:rPr lang="en-US" noProof="0" dirty="0" smtClean="0"/>
              <a:t>.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5048329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emplateswise.c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2078" y="448986"/>
            <a:ext cx="4896882" cy="4774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NAME OF PRESENTATION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4213" y="790339"/>
            <a:ext cx="4032727" cy="3761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56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3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0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7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4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8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5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Company Name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3605850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emplateswise.c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052" y="220544"/>
            <a:ext cx="5184934" cy="54001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8052" y="846744"/>
            <a:ext cx="5184934" cy="22702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 err="1" smtClean="0"/>
              <a:t>Lorem</a:t>
            </a:r>
            <a:r>
              <a:rPr lang="en-US" noProof="0" dirty="0" smtClean="0"/>
              <a:t> </a:t>
            </a:r>
            <a:r>
              <a:rPr lang="en-US" noProof="0" dirty="0" err="1" smtClean="0"/>
              <a:t>ipsum</a:t>
            </a:r>
            <a:r>
              <a:rPr lang="en-US" noProof="0" dirty="0" smtClean="0"/>
              <a:t> dolor sit </a:t>
            </a:r>
            <a:r>
              <a:rPr lang="en-US" noProof="0" dirty="0" err="1" smtClean="0"/>
              <a:t>amet</a:t>
            </a:r>
            <a:r>
              <a:rPr lang="en-US" noProof="0" dirty="0" smtClean="0"/>
              <a:t>, </a:t>
            </a:r>
            <a:r>
              <a:rPr lang="en-US" noProof="0" dirty="0" err="1" smtClean="0"/>
              <a:t>consectetuer</a:t>
            </a:r>
            <a:r>
              <a:rPr lang="en-US" noProof="0" dirty="0" smtClean="0"/>
              <a:t> </a:t>
            </a:r>
            <a:r>
              <a:rPr lang="en-US" noProof="0" dirty="0" err="1" smtClean="0"/>
              <a:t>adipiscing</a:t>
            </a:r>
            <a:r>
              <a:rPr lang="en-US" noProof="0" dirty="0" smtClean="0"/>
              <a:t> </a:t>
            </a:r>
            <a:r>
              <a:rPr lang="en-US" noProof="0" dirty="0" err="1" smtClean="0"/>
              <a:t>elit</a:t>
            </a:r>
            <a:r>
              <a:rPr lang="en-US" noProof="0" dirty="0" smtClean="0"/>
              <a:t>. </a:t>
            </a:r>
            <a:r>
              <a:rPr lang="en-US" noProof="0" dirty="0" err="1" smtClean="0"/>
              <a:t>Vivamus</a:t>
            </a:r>
            <a:r>
              <a:rPr lang="en-US" noProof="0" dirty="0" smtClean="0"/>
              <a:t> et magna. </a:t>
            </a:r>
            <a:r>
              <a:rPr lang="en-US" noProof="0" dirty="0" err="1" smtClean="0"/>
              <a:t>Fusce</a:t>
            </a:r>
            <a:r>
              <a:rPr lang="en-US" noProof="0" dirty="0" smtClean="0"/>
              <a:t> </a:t>
            </a:r>
            <a:r>
              <a:rPr lang="en-US" noProof="0" dirty="0" err="1" smtClean="0"/>
              <a:t>sed</a:t>
            </a:r>
            <a:r>
              <a:rPr lang="en-US" noProof="0" dirty="0" smtClean="0"/>
              <a:t> </a:t>
            </a:r>
            <a:r>
              <a:rPr lang="en-US" noProof="0" dirty="0" err="1" smtClean="0"/>
              <a:t>sem</a:t>
            </a:r>
            <a:r>
              <a:rPr lang="en-US" noProof="0" dirty="0" smtClean="0"/>
              <a:t> </a:t>
            </a:r>
            <a:r>
              <a:rPr lang="en-US" noProof="0" dirty="0" err="1" smtClean="0"/>
              <a:t>sed</a:t>
            </a:r>
            <a:r>
              <a:rPr lang="en-US" noProof="0" dirty="0" smtClean="0"/>
              <a:t> magna </a:t>
            </a:r>
            <a:r>
              <a:rPr lang="en-US" noProof="0" dirty="0" err="1" smtClean="0"/>
              <a:t>suscipit</a:t>
            </a:r>
            <a:r>
              <a:rPr lang="en-US" noProof="0" dirty="0" smtClean="0"/>
              <a:t> </a:t>
            </a:r>
            <a:r>
              <a:rPr lang="en-US" noProof="0" dirty="0" err="1" smtClean="0"/>
              <a:t>egestas</a:t>
            </a:r>
            <a:r>
              <a:rPr lang="en-US" noProof="0" dirty="0" smtClean="0"/>
              <a:t>.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297598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 - Templateswise.c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610229" y="222715"/>
            <a:ext cx="3862758" cy="540015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10229" y="848921"/>
            <a:ext cx="3862758" cy="227020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 err="1" smtClean="0"/>
              <a:t>Lorem</a:t>
            </a:r>
            <a:r>
              <a:rPr lang="en-US" noProof="0" dirty="0" smtClean="0"/>
              <a:t> </a:t>
            </a:r>
            <a:r>
              <a:rPr lang="en-US" noProof="0" dirty="0" err="1" smtClean="0"/>
              <a:t>ipsum</a:t>
            </a:r>
            <a:r>
              <a:rPr lang="en-US" noProof="0" dirty="0" smtClean="0"/>
              <a:t> dolor sit </a:t>
            </a:r>
            <a:r>
              <a:rPr lang="en-US" noProof="0" dirty="0" err="1" smtClean="0"/>
              <a:t>amet</a:t>
            </a:r>
            <a:r>
              <a:rPr lang="en-US" noProof="0" dirty="0" smtClean="0"/>
              <a:t>, </a:t>
            </a:r>
            <a:r>
              <a:rPr lang="en-US" noProof="0" dirty="0" err="1" smtClean="0"/>
              <a:t>consectetuer</a:t>
            </a:r>
            <a:r>
              <a:rPr lang="en-US" noProof="0" dirty="0" smtClean="0"/>
              <a:t> </a:t>
            </a:r>
            <a:r>
              <a:rPr lang="en-US" noProof="0" dirty="0" err="1" smtClean="0"/>
              <a:t>adipiscing</a:t>
            </a:r>
            <a:r>
              <a:rPr lang="en-US" noProof="0" dirty="0" smtClean="0"/>
              <a:t> </a:t>
            </a:r>
            <a:r>
              <a:rPr lang="en-US" noProof="0" dirty="0" err="1" smtClean="0"/>
              <a:t>elit</a:t>
            </a:r>
            <a:r>
              <a:rPr lang="en-US" noProof="0" dirty="0" smtClean="0"/>
              <a:t>. </a:t>
            </a:r>
            <a:r>
              <a:rPr lang="en-US" noProof="0" dirty="0" err="1" smtClean="0"/>
              <a:t>Vivamus</a:t>
            </a:r>
            <a:r>
              <a:rPr lang="en-US" noProof="0" dirty="0" smtClean="0"/>
              <a:t> et magna. </a:t>
            </a:r>
            <a:r>
              <a:rPr lang="en-US" noProof="0" dirty="0" err="1" smtClean="0"/>
              <a:t>Fusce</a:t>
            </a:r>
            <a:r>
              <a:rPr lang="en-US" noProof="0" dirty="0" smtClean="0"/>
              <a:t> </a:t>
            </a:r>
            <a:r>
              <a:rPr lang="en-US" noProof="0" dirty="0" err="1" smtClean="0"/>
              <a:t>sed</a:t>
            </a:r>
            <a:r>
              <a:rPr lang="en-US" noProof="0" dirty="0" smtClean="0"/>
              <a:t> </a:t>
            </a:r>
            <a:r>
              <a:rPr lang="en-US" noProof="0" dirty="0" err="1" smtClean="0"/>
              <a:t>sem</a:t>
            </a:r>
            <a:r>
              <a:rPr lang="en-US" noProof="0" dirty="0" smtClean="0"/>
              <a:t> </a:t>
            </a:r>
            <a:r>
              <a:rPr lang="en-US" noProof="0" dirty="0" err="1" smtClean="0"/>
              <a:t>sed</a:t>
            </a:r>
            <a:r>
              <a:rPr lang="en-US" noProof="0" dirty="0" smtClean="0"/>
              <a:t> magna </a:t>
            </a:r>
            <a:r>
              <a:rPr lang="en-US" noProof="0" dirty="0" err="1" smtClean="0"/>
              <a:t>suscipit</a:t>
            </a:r>
            <a:r>
              <a:rPr lang="en-US" noProof="0" dirty="0" smtClean="0"/>
              <a:t> </a:t>
            </a:r>
            <a:r>
              <a:rPr lang="en-US" noProof="0" dirty="0" err="1" smtClean="0"/>
              <a:t>egestas</a:t>
            </a:r>
            <a:r>
              <a:rPr lang="en-US" noProof="0" dirty="0" smtClean="0"/>
              <a:t>.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379950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3 - Templateswise.c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88052" y="220544"/>
            <a:ext cx="5184934" cy="54001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8052" y="846744"/>
            <a:ext cx="5184934" cy="22702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 err="1" smtClean="0"/>
              <a:t>Lorem</a:t>
            </a:r>
            <a:r>
              <a:rPr lang="en-US" noProof="0" dirty="0" smtClean="0"/>
              <a:t> </a:t>
            </a:r>
            <a:r>
              <a:rPr lang="en-US" noProof="0" dirty="0" err="1" smtClean="0"/>
              <a:t>ipsum</a:t>
            </a:r>
            <a:r>
              <a:rPr lang="en-US" noProof="0" dirty="0" smtClean="0"/>
              <a:t> dolor sit </a:t>
            </a:r>
            <a:r>
              <a:rPr lang="en-US" noProof="0" dirty="0" err="1" smtClean="0"/>
              <a:t>amet</a:t>
            </a:r>
            <a:r>
              <a:rPr lang="en-US" noProof="0" dirty="0" smtClean="0"/>
              <a:t>, </a:t>
            </a:r>
            <a:r>
              <a:rPr lang="en-US" noProof="0" dirty="0" err="1" smtClean="0"/>
              <a:t>consectetuer</a:t>
            </a:r>
            <a:r>
              <a:rPr lang="en-US" noProof="0" dirty="0" smtClean="0"/>
              <a:t> </a:t>
            </a:r>
            <a:r>
              <a:rPr lang="en-US" noProof="0" dirty="0" err="1" smtClean="0"/>
              <a:t>adipiscing</a:t>
            </a:r>
            <a:r>
              <a:rPr lang="en-US" noProof="0" dirty="0" smtClean="0"/>
              <a:t> </a:t>
            </a:r>
            <a:r>
              <a:rPr lang="en-US" noProof="0" dirty="0" err="1" smtClean="0"/>
              <a:t>elit</a:t>
            </a:r>
            <a:r>
              <a:rPr lang="en-US" noProof="0" dirty="0" smtClean="0"/>
              <a:t>. </a:t>
            </a:r>
            <a:r>
              <a:rPr lang="en-US" noProof="0" dirty="0" err="1" smtClean="0"/>
              <a:t>Vivamus</a:t>
            </a:r>
            <a:r>
              <a:rPr lang="en-US" noProof="0" dirty="0" smtClean="0"/>
              <a:t> et magna. </a:t>
            </a:r>
            <a:r>
              <a:rPr lang="en-US" noProof="0" dirty="0" err="1" smtClean="0"/>
              <a:t>Fusce</a:t>
            </a:r>
            <a:r>
              <a:rPr lang="en-US" noProof="0" dirty="0" smtClean="0"/>
              <a:t> </a:t>
            </a:r>
            <a:r>
              <a:rPr lang="en-US" noProof="0" dirty="0" err="1" smtClean="0"/>
              <a:t>sed</a:t>
            </a:r>
            <a:r>
              <a:rPr lang="en-US" noProof="0" dirty="0" smtClean="0"/>
              <a:t> </a:t>
            </a:r>
            <a:r>
              <a:rPr lang="en-US" noProof="0" dirty="0" err="1" smtClean="0"/>
              <a:t>sem</a:t>
            </a:r>
            <a:r>
              <a:rPr lang="en-US" noProof="0" dirty="0" smtClean="0"/>
              <a:t> </a:t>
            </a:r>
            <a:r>
              <a:rPr lang="en-US" noProof="0" dirty="0" err="1" smtClean="0"/>
              <a:t>sed</a:t>
            </a:r>
            <a:r>
              <a:rPr lang="en-US" noProof="0" dirty="0" smtClean="0"/>
              <a:t> magna </a:t>
            </a:r>
            <a:r>
              <a:rPr lang="en-US" noProof="0" dirty="0" err="1" smtClean="0"/>
              <a:t>suscipit</a:t>
            </a:r>
            <a:r>
              <a:rPr lang="en-US" noProof="0" dirty="0" smtClean="0"/>
              <a:t> </a:t>
            </a:r>
            <a:r>
              <a:rPr lang="en-US" noProof="0" dirty="0" err="1" smtClean="0"/>
              <a:t>egestas</a:t>
            </a:r>
            <a:r>
              <a:rPr lang="en-US" noProof="0" dirty="0" smtClean="0"/>
              <a:t>.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7651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73629"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Helvetica Light"/>
                <a:cs typeface="Helvetica Light"/>
              </a:defRPr>
            </a:lvl1pPr>
          </a:lstStyle>
          <a:p>
            <a:pPr>
              <a:defRPr/>
            </a:pPr>
            <a:fld id="{1A5708D1-482F-4D3F-9D9D-AB3E65B82771}" type="datetimeFigureOut">
              <a:rPr lang="en-US"/>
              <a:pPr>
                <a:defRPr/>
              </a:pPr>
              <a:t>10/26/2017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73629"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Helvetica Light"/>
                <a:cs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73629"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Helvetica Light"/>
                <a:cs typeface="Helvetica Light"/>
              </a:defRPr>
            </a:lvl1pPr>
          </a:lstStyle>
          <a:p>
            <a:pPr>
              <a:defRPr/>
            </a:pPr>
            <a:fld id="{DDADB2D1-75E5-43DE-BC76-0A7506FB7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91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3338" y="1296035"/>
            <a:ext cx="2120062" cy="293768"/>
          </a:xfrm>
        </p:spPr>
        <p:txBody>
          <a:bodyPr anchor="b">
            <a:noAutofit/>
          </a:bodyPr>
          <a:lstStyle>
            <a:lvl1pPr marL="0" indent="0">
              <a:buNone/>
              <a:defRPr sz="1300" b="1">
                <a:solidFill>
                  <a:schemeClr val="tx2"/>
                </a:solidFill>
              </a:defRPr>
            </a:lvl1pPr>
            <a:lvl2pPr marL="286814" indent="0">
              <a:buNone/>
              <a:defRPr sz="1300" b="1"/>
            </a:lvl2pPr>
            <a:lvl3pPr marL="573648" indent="0">
              <a:buNone/>
              <a:defRPr sz="1100" b="1"/>
            </a:lvl3pPr>
            <a:lvl4pPr marL="860362" indent="0">
              <a:buNone/>
              <a:defRPr sz="1000" b="1"/>
            </a:lvl4pPr>
            <a:lvl5pPr marL="1147196" indent="0">
              <a:buNone/>
              <a:defRPr sz="1000" b="1"/>
            </a:lvl5pPr>
            <a:lvl6pPr marL="1433924" indent="0">
              <a:buNone/>
              <a:defRPr sz="1000" b="1"/>
            </a:lvl6pPr>
            <a:lvl7pPr marL="1720746" indent="0">
              <a:buNone/>
              <a:defRPr sz="1000" b="1"/>
            </a:lvl7pPr>
            <a:lvl8pPr marL="2007535" indent="0">
              <a:buNone/>
              <a:defRPr sz="1000" b="1"/>
            </a:lvl8pPr>
            <a:lvl9pPr marL="2294323" indent="0">
              <a:buNone/>
              <a:defRPr sz="10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77818" y="1296035"/>
            <a:ext cx="2118217" cy="293768"/>
          </a:xfrm>
        </p:spPr>
        <p:txBody>
          <a:bodyPr anchor="b">
            <a:noAutofit/>
          </a:bodyPr>
          <a:lstStyle>
            <a:lvl1pPr marL="0" indent="0">
              <a:buNone/>
              <a:defRPr sz="1300" b="1">
                <a:solidFill>
                  <a:schemeClr val="tx2"/>
                </a:solidFill>
              </a:defRPr>
            </a:lvl1pPr>
            <a:lvl2pPr marL="286814" indent="0">
              <a:buNone/>
              <a:defRPr sz="1300" b="1"/>
            </a:lvl2pPr>
            <a:lvl3pPr marL="573648" indent="0">
              <a:buNone/>
              <a:defRPr sz="1100" b="1"/>
            </a:lvl3pPr>
            <a:lvl4pPr marL="860362" indent="0">
              <a:buNone/>
              <a:defRPr sz="1000" b="1"/>
            </a:lvl4pPr>
            <a:lvl5pPr marL="1147196" indent="0">
              <a:buNone/>
              <a:defRPr sz="1000" b="1"/>
            </a:lvl5pPr>
            <a:lvl6pPr marL="1433924" indent="0">
              <a:buNone/>
              <a:defRPr sz="1000" b="1"/>
            </a:lvl6pPr>
            <a:lvl7pPr marL="1720746" indent="0">
              <a:buNone/>
              <a:defRPr sz="1000" b="1"/>
            </a:lvl7pPr>
            <a:lvl8pPr marL="2007535" indent="0">
              <a:buNone/>
              <a:defRPr sz="1000" b="1"/>
            </a:lvl8pPr>
            <a:lvl9pPr marL="2294323" indent="0">
              <a:buNone/>
              <a:defRPr sz="10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76112" y="729823"/>
            <a:ext cx="4608830" cy="54525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576106" y="1598443"/>
            <a:ext cx="2246805" cy="139539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2949651" y="1598443"/>
            <a:ext cx="2246805" cy="139539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C484B-D911-44E2-86B6-8114DBECFF70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2017/10/26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0EB8B-0BC0-4D27-8BE8-E9BC5880A0B1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7254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8" y="771014"/>
            <a:ext cx="4968895" cy="1694901"/>
          </a:xfrm>
        </p:spPr>
        <p:txBody>
          <a:bodyPr anchor="ctr"/>
          <a:lstStyle>
            <a:lvl1pPr algn="ctr">
              <a:defRPr sz="340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206" y="2465897"/>
            <a:ext cx="4320779" cy="553333"/>
          </a:xfrm>
        </p:spPr>
        <p:txBody>
          <a:bodyPr/>
          <a:lstStyle>
            <a:lvl1pPr marL="0" indent="0" algn="ctr">
              <a:buNone/>
              <a:defRPr sz="1400"/>
            </a:lvl1pPr>
            <a:lvl2pPr marL="256897" indent="0" algn="ctr">
              <a:buNone/>
              <a:defRPr sz="1100"/>
            </a:lvl2pPr>
            <a:lvl3pPr marL="513791" indent="0" algn="ctr">
              <a:buNone/>
              <a:defRPr sz="1000"/>
            </a:lvl3pPr>
            <a:lvl4pPr marL="770652" indent="0" algn="ctr">
              <a:buNone/>
              <a:defRPr sz="900"/>
            </a:lvl4pPr>
            <a:lvl5pPr marL="1027520" indent="0" algn="ctr">
              <a:buNone/>
              <a:defRPr sz="900"/>
            </a:lvl5pPr>
            <a:lvl6pPr marL="1284406" indent="0" algn="ctr">
              <a:buNone/>
              <a:defRPr sz="900"/>
            </a:lvl6pPr>
            <a:lvl7pPr marL="1541267" indent="0" algn="ctr">
              <a:buNone/>
              <a:defRPr sz="900"/>
            </a:lvl7pPr>
            <a:lvl8pPr marL="1798149" indent="0" algn="ctr">
              <a:buNone/>
              <a:defRPr sz="900"/>
            </a:lvl8pPr>
            <a:lvl9pPr marL="2055041" indent="0" algn="ctr">
              <a:buNone/>
              <a:defRPr sz="900"/>
            </a:lvl9pPr>
          </a:lstStyle>
          <a:p>
            <a:r>
              <a:rPr lang="zh-TW" altLang="en-US" dirty="0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9356-D78B-9E4C-9B6F-6C7D0DEF787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88" y="0"/>
            <a:ext cx="4968895" cy="68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91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74" y="128015"/>
            <a:ext cx="4514125" cy="412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3625-7253-FC4C-96FA-6CC6E406D18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265" y="128015"/>
            <a:ext cx="715351" cy="4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5189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084" y="807773"/>
            <a:ext cx="4968895" cy="1347786"/>
          </a:xfrm>
        </p:spPr>
        <p:txBody>
          <a:bodyPr anchor="ctr"/>
          <a:lstStyle>
            <a:lvl1pPr>
              <a:defRPr sz="3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084" y="2168330"/>
            <a:ext cx="4968895" cy="70876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5689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379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065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752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44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126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7981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504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62F9A-21E8-A941-8FDE-5EB38D229BA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265" y="128015"/>
            <a:ext cx="715351" cy="4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2252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74" y="128015"/>
            <a:ext cx="4514125" cy="412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6075" y="592198"/>
            <a:ext cx="2448441" cy="232613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6529" y="592198"/>
            <a:ext cx="2448441" cy="232613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F7B67-A965-DE4C-AFB5-FE37FE72652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265" y="128015"/>
            <a:ext cx="715351" cy="4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4305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22" y="128015"/>
            <a:ext cx="4513374" cy="412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835" y="540824"/>
            <a:ext cx="2437189" cy="389260"/>
          </a:xfrm>
        </p:spPr>
        <p:txBody>
          <a:bodyPr anchor="ctr"/>
          <a:lstStyle>
            <a:lvl1pPr marL="0" indent="0">
              <a:buNone/>
              <a:defRPr sz="1400" b="1"/>
            </a:lvl1pPr>
            <a:lvl2pPr marL="256897" indent="0">
              <a:buNone/>
              <a:defRPr sz="1100" b="1"/>
            </a:lvl2pPr>
            <a:lvl3pPr marL="513791" indent="0">
              <a:buNone/>
              <a:defRPr sz="1000" b="1"/>
            </a:lvl3pPr>
            <a:lvl4pPr marL="770652" indent="0">
              <a:buNone/>
              <a:defRPr sz="900" b="1"/>
            </a:lvl4pPr>
            <a:lvl5pPr marL="1027520" indent="0">
              <a:buNone/>
              <a:defRPr sz="900" b="1"/>
            </a:lvl5pPr>
            <a:lvl6pPr marL="1284406" indent="0">
              <a:buNone/>
              <a:defRPr sz="900" b="1"/>
            </a:lvl6pPr>
            <a:lvl7pPr marL="1541267" indent="0">
              <a:buNone/>
              <a:defRPr sz="900" b="1"/>
            </a:lvl7pPr>
            <a:lvl8pPr marL="1798149" indent="0">
              <a:buNone/>
              <a:defRPr sz="900" b="1"/>
            </a:lvl8pPr>
            <a:lvl9pPr marL="2055041" indent="0">
              <a:buNone/>
              <a:defRPr sz="9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835" y="953693"/>
            <a:ext cx="2437189" cy="197071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6526" y="540824"/>
            <a:ext cx="2449192" cy="389260"/>
          </a:xfrm>
        </p:spPr>
        <p:txBody>
          <a:bodyPr anchor="ctr"/>
          <a:lstStyle>
            <a:lvl1pPr marL="0" indent="0">
              <a:buNone/>
              <a:defRPr sz="1400" b="1"/>
            </a:lvl1pPr>
            <a:lvl2pPr marL="256897" indent="0">
              <a:buNone/>
              <a:defRPr sz="1100" b="1"/>
            </a:lvl2pPr>
            <a:lvl3pPr marL="513791" indent="0">
              <a:buNone/>
              <a:defRPr sz="1000" b="1"/>
            </a:lvl3pPr>
            <a:lvl4pPr marL="770652" indent="0">
              <a:buNone/>
              <a:defRPr sz="900" b="1"/>
            </a:lvl4pPr>
            <a:lvl5pPr marL="1027520" indent="0">
              <a:buNone/>
              <a:defRPr sz="900" b="1"/>
            </a:lvl5pPr>
            <a:lvl6pPr marL="1284406" indent="0">
              <a:buNone/>
              <a:defRPr sz="900" b="1"/>
            </a:lvl6pPr>
            <a:lvl7pPr marL="1541267" indent="0">
              <a:buNone/>
              <a:defRPr sz="900" b="1"/>
            </a:lvl7pPr>
            <a:lvl8pPr marL="1798149" indent="0">
              <a:buNone/>
              <a:defRPr sz="900" b="1"/>
            </a:lvl8pPr>
            <a:lvl9pPr marL="2055041" indent="0">
              <a:buNone/>
              <a:defRPr sz="9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6526" y="953693"/>
            <a:ext cx="2449192" cy="197071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292A4-AB19-B647-86AE-84C75CE810F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265" y="128015"/>
            <a:ext cx="715351" cy="4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1180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74" y="128015"/>
            <a:ext cx="4514125" cy="412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7357-1D61-2C48-8862-7C3BAF3E2E2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265" y="128015"/>
            <a:ext cx="715351" cy="4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4779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5F545-9E18-9F4F-96EA-3E08DD81581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265" y="128015"/>
            <a:ext cx="715351" cy="4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1551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5F545-9E18-9F4F-96EA-3E08DD81581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20" y="49468"/>
            <a:ext cx="918138" cy="52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9819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25" y="216084"/>
            <a:ext cx="1858085" cy="756021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9264" y="540816"/>
            <a:ext cx="2916525" cy="222826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825" y="972078"/>
            <a:ext cx="1858085" cy="1800799"/>
          </a:xfrm>
        </p:spPr>
        <p:txBody>
          <a:bodyPr/>
          <a:lstStyle>
            <a:lvl1pPr marL="0" indent="0">
              <a:buNone/>
              <a:defRPr sz="900"/>
            </a:lvl1pPr>
            <a:lvl2pPr marL="256897" indent="0">
              <a:buNone/>
              <a:defRPr sz="800"/>
            </a:lvl2pPr>
            <a:lvl3pPr marL="513791" indent="0">
              <a:buNone/>
              <a:defRPr sz="700"/>
            </a:lvl3pPr>
            <a:lvl4pPr marL="770652" indent="0">
              <a:buNone/>
              <a:defRPr sz="600"/>
            </a:lvl4pPr>
            <a:lvl5pPr marL="1027520" indent="0">
              <a:buNone/>
              <a:defRPr sz="600"/>
            </a:lvl5pPr>
            <a:lvl6pPr marL="1284406" indent="0">
              <a:buNone/>
              <a:defRPr sz="600"/>
            </a:lvl6pPr>
            <a:lvl7pPr marL="1541267" indent="0">
              <a:buNone/>
              <a:defRPr sz="600"/>
            </a:lvl7pPr>
            <a:lvl8pPr marL="1798149" indent="0">
              <a:buNone/>
              <a:defRPr sz="600"/>
            </a:lvl8pPr>
            <a:lvl9pPr marL="2055041" indent="0">
              <a:buNone/>
              <a:defRPr sz="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47A7-6118-7345-A6FD-9DC593B42E1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265" y="128015"/>
            <a:ext cx="715351" cy="4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7206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25" y="216084"/>
            <a:ext cx="1858085" cy="756021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9264" y="540816"/>
            <a:ext cx="2916525" cy="2228261"/>
          </a:xfrm>
        </p:spPr>
        <p:txBody>
          <a:bodyPr anchor="t"/>
          <a:lstStyle>
            <a:lvl1pPr marL="0" indent="0">
              <a:buNone/>
              <a:defRPr sz="1800"/>
            </a:lvl1pPr>
            <a:lvl2pPr marL="256897" indent="0">
              <a:buNone/>
              <a:defRPr sz="1600"/>
            </a:lvl2pPr>
            <a:lvl3pPr marL="513791" indent="0">
              <a:buNone/>
              <a:defRPr sz="1400"/>
            </a:lvl3pPr>
            <a:lvl4pPr marL="770652" indent="0">
              <a:buNone/>
              <a:defRPr sz="1100"/>
            </a:lvl4pPr>
            <a:lvl5pPr marL="1027520" indent="0">
              <a:buNone/>
              <a:defRPr sz="1100"/>
            </a:lvl5pPr>
            <a:lvl6pPr marL="1284406" indent="0">
              <a:buNone/>
              <a:defRPr sz="1100"/>
            </a:lvl6pPr>
            <a:lvl7pPr marL="1541267" indent="0">
              <a:buNone/>
              <a:defRPr sz="1100"/>
            </a:lvl7pPr>
            <a:lvl8pPr marL="1798149" indent="0">
              <a:buNone/>
              <a:defRPr sz="1100"/>
            </a:lvl8pPr>
            <a:lvl9pPr marL="2055041" indent="0">
              <a:buNone/>
              <a:defRPr sz="11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825" y="972078"/>
            <a:ext cx="1858085" cy="1800799"/>
          </a:xfrm>
        </p:spPr>
        <p:txBody>
          <a:bodyPr/>
          <a:lstStyle>
            <a:lvl1pPr marL="0" indent="0">
              <a:buNone/>
              <a:defRPr sz="900"/>
            </a:lvl1pPr>
            <a:lvl2pPr marL="256897" indent="0">
              <a:buNone/>
              <a:defRPr sz="800"/>
            </a:lvl2pPr>
            <a:lvl3pPr marL="513791" indent="0">
              <a:buNone/>
              <a:defRPr sz="700"/>
            </a:lvl3pPr>
            <a:lvl4pPr marL="770652" indent="0">
              <a:buNone/>
              <a:defRPr sz="600"/>
            </a:lvl4pPr>
            <a:lvl5pPr marL="1027520" indent="0">
              <a:buNone/>
              <a:defRPr sz="600"/>
            </a:lvl5pPr>
            <a:lvl6pPr marL="1284406" indent="0">
              <a:buNone/>
              <a:defRPr sz="600"/>
            </a:lvl6pPr>
            <a:lvl7pPr marL="1541267" indent="0">
              <a:buNone/>
              <a:defRPr sz="600"/>
            </a:lvl7pPr>
            <a:lvl8pPr marL="1798149" indent="0">
              <a:buNone/>
              <a:defRPr sz="600"/>
            </a:lvl8pPr>
            <a:lvl9pPr marL="2055041" indent="0">
              <a:buNone/>
              <a:defRPr sz="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F313-A6C1-B54F-9ACE-FEC335A5860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265" y="128015"/>
            <a:ext cx="715351" cy="4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40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B2DB8-5C27-4AD1-B68C-6E6D55D00240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2017/10/26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362D5-9BD9-421B-A2D2-FC6CC7D35F23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8517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74" y="128015"/>
            <a:ext cx="4514125" cy="412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074" y="587342"/>
            <a:ext cx="4514125" cy="241477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5F383-0C5E-514C-A812-91A04C4A0B0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265" y="128015"/>
            <a:ext cx="715351" cy="4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1908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88747" y="540816"/>
            <a:ext cx="1236800" cy="237751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071" y="194182"/>
            <a:ext cx="3940890" cy="272416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EDEC-836D-BC46-832C-86098A2B550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265" y="128015"/>
            <a:ext cx="715351" cy="4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6175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57" name="內文層級一…"/>
          <p:cNvSpPr txBox="1">
            <a:spLocks noGrp="1"/>
          </p:cNvSpPr>
          <p:nvPr>
            <p:ph type="body" idx="1"/>
          </p:nvPr>
        </p:nvSpPr>
        <p:spPr>
          <a:xfrm>
            <a:off x="61968" y="1143391"/>
            <a:ext cx="4782111" cy="1898489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pic>
        <p:nvPicPr>
          <p:cNvPr id="58" name="pasted-image.pdf" descr="pasted-image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30279" y="151957"/>
            <a:ext cx="945171" cy="485169"/>
          </a:xfrm>
          <a:prstGeom prst="rect">
            <a:avLst/>
          </a:prstGeom>
        </p:spPr>
      </p:pic>
      <p:sp>
        <p:nvSpPr>
          <p:cNvPr id="5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3024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32078" y="1006634"/>
            <a:ext cx="4896882" cy="694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64240" y="1836060"/>
            <a:ext cx="4032727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2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49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7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4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299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4DC1-159B-40FE-B8E4-B2F6C20CA9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EB9E-9330-49C2-9AEC-F6C2C1E94D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80241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4DC1-159B-40FE-B8E4-B2F6C20CA9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EB9E-9330-49C2-9AEC-F6C2C1E94D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06013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5082" y="2082135"/>
            <a:ext cx="4896882" cy="643517"/>
          </a:xfrm>
        </p:spPr>
        <p:txBody>
          <a:bodyPr anchor="t"/>
          <a:lstStyle>
            <a:lvl1pPr algn="l">
              <a:defRPr sz="25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5082" y="1373310"/>
            <a:ext cx="4896882" cy="708769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28750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7500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86247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1499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43744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72494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01244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2999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4DC1-159B-40FE-B8E4-B2F6C20CA9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EB9E-9330-49C2-9AEC-F6C2C1E94D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8697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88055" y="756021"/>
            <a:ext cx="2544458" cy="213830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928530" y="756021"/>
            <a:ext cx="2544458" cy="213830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4DC1-159B-40FE-B8E4-B2F6C20CA9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EB9E-9330-49C2-9AEC-F6C2C1E94D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754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88069" y="725270"/>
            <a:ext cx="2545459" cy="302258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7503" indent="0">
              <a:buNone/>
              <a:defRPr sz="1300" b="1"/>
            </a:lvl2pPr>
            <a:lvl3pPr marL="575006" indent="0">
              <a:buNone/>
              <a:defRPr sz="1100" b="1"/>
            </a:lvl3pPr>
            <a:lvl4pPr marL="862472" indent="0">
              <a:buNone/>
              <a:defRPr sz="1000" b="1"/>
            </a:lvl4pPr>
            <a:lvl5pPr marL="1149980" indent="0">
              <a:buNone/>
              <a:defRPr sz="1000" b="1"/>
            </a:lvl5pPr>
            <a:lvl6pPr marL="1437442" indent="0">
              <a:buNone/>
              <a:defRPr sz="1000" b="1"/>
            </a:lvl6pPr>
            <a:lvl7pPr marL="1724940" indent="0">
              <a:buNone/>
              <a:defRPr sz="1000" b="1"/>
            </a:lvl7pPr>
            <a:lvl8pPr marL="2012441" indent="0">
              <a:buNone/>
              <a:defRPr sz="1000" b="1"/>
            </a:lvl8pPr>
            <a:lvl9pPr marL="2299925" indent="0">
              <a:buNone/>
              <a:defRPr sz="10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88069" y="1027528"/>
            <a:ext cx="2545459" cy="1866801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2926638" y="725270"/>
            <a:ext cx="2546459" cy="302258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7503" indent="0">
              <a:buNone/>
              <a:defRPr sz="1300" b="1"/>
            </a:lvl2pPr>
            <a:lvl3pPr marL="575006" indent="0">
              <a:buNone/>
              <a:defRPr sz="1100" b="1"/>
            </a:lvl3pPr>
            <a:lvl4pPr marL="862472" indent="0">
              <a:buNone/>
              <a:defRPr sz="1000" b="1"/>
            </a:lvl4pPr>
            <a:lvl5pPr marL="1149980" indent="0">
              <a:buNone/>
              <a:defRPr sz="1000" b="1"/>
            </a:lvl5pPr>
            <a:lvl6pPr marL="1437442" indent="0">
              <a:buNone/>
              <a:defRPr sz="1000" b="1"/>
            </a:lvl6pPr>
            <a:lvl7pPr marL="1724940" indent="0">
              <a:buNone/>
              <a:defRPr sz="1000" b="1"/>
            </a:lvl7pPr>
            <a:lvl8pPr marL="2012441" indent="0">
              <a:buNone/>
              <a:defRPr sz="1000" b="1"/>
            </a:lvl8pPr>
            <a:lvl9pPr marL="2299925" indent="0">
              <a:buNone/>
              <a:defRPr sz="10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2926638" y="1027528"/>
            <a:ext cx="2546459" cy="1866801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4DC1-159B-40FE-B8E4-B2F6C20CA9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EB9E-9330-49C2-9AEC-F6C2C1E94D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2196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4DC1-159B-40FE-B8E4-B2F6C20CA9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EB9E-9330-49C2-9AEC-F6C2C1E94D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7751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4DC1-159B-40FE-B8E4-B2F6C20CA9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EB9E-9330-49C2-9AEC-F6C2C1E94D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918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B7BE-7B94-45D5-8E1D-CF5DF9CA82CE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2017/10/26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C5EEB-A95F-48D7-876F-0C6FF5E1FD31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5872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8079" y="129003"/>
            <a:ext cx="1895342" cy="54901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52502" y="129021"/>
            <a:ext cx="3220581" cy="27653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88079" y="678030"/>
            <a:ext cx="1895342" cy="2216310"/>
          </a:xfrm>
        </p:spPr>
        <p:txBody>
          <a:bodyPr/>
          <a:lstStyle>
            <a:lvl1pPr marL="0" indent="0">
              <a:buNone/>
              <a:defRPr sz="900"/>
            </a:lvl1pPr>
            <a:lvl2pPr marL="287503" indent="0">
              <a:buNone/>
              <a:defRPr sz="700"/>
            </a:lvl2pPr>
            <a:lvl3pPr marL="575006" indent="0">
              <a:buNone/>
              <a:defRPr sz="600"/>
            </a:lvl3pPr>
            <a:lvl4pPr marL="862472" indent="0">
              <a:buNone/>
              <a:defRPr sz="500"/>
            </a:lvl4pPr>
            <a:lvl5pPr marL="1149980" indent="0">
              <a:buNone/>
              <a:defRPr sz="500"/>
            </a:lvl5pPr>
            <a:lvl6pPr marL="1437442" indent="0">
              <a:buNone/>
              <a:defRPr sz="500"/>
            </a:lvl6pPr>
            <a:lvl7pPr marL="1724940" indent="0">
              <a:buNone/>
              <a:defRPr sz="500"/>
            </a:lvl7pPr>
            <a:lvl8pPr marL="2012441" indent="0">
              <a:buNone/>
              <a:defRPr sz="500"/>
            </a:lvl8pPr>
            <a:lvl9pPr marL="2299925" indent="0">
              <a:buNone/>
              <a:defRPr sz="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4DC1-159B-40FE-B8E4-B2F6C20CA9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EB9E-9330-49C2-9AEC-F6C2C1E94D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8235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9206" y="2268062"/>
            <a:ext cx="3456623" cy="267758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129206" y="289513"/>
            <a:ext cx="3456623" cy="1944053"/>
          </a:xfrm>
        </p:spPr>
        <p:txBody>
          <a:bodyPr/>
          <a:lstStyle>
            <a:lvl1pPr marL="0" indent="0">
              <a:buNone/>
              <a:defRPr sz="2100"/>
            </a:lvl1pPr>
            <a:lvl2pPr marL="287503" indent="0">
              <a:buNone/>
              <a:defRPr sz="1800"/>
            </a:lvl2pPr>
            <a:lvl3pPr marL="575006" indent="0">
              <a:buNone/>
              <a:defRPr sz="1500"/>
            </a:lvl3pPr>
            <a:lvl4pPr marL="862472" indent="0">
              <a:buNone/>
              <a:defRPr sz="1300"/>
            </a:lvl4pPr>
            <a:lvl5pPr marL="1149980" indent="0">
              <a:buNone/>
              <a:defRPr sz="1300"/>
            </a:lvl5pPr>
            <a:lvl6pPr marL="1437442" indent="0">
              <a:buNone/>
              <a:defRPr sz="1300"/>
            </a:lvl6pPr>
            <a:lvl7pPr marL="1724940" indent="0">
              <a:buNone/>
              <a:defRPr sz="1300"/>
            </a:lvl7pPr>
            <a:lvl8pPr marL="2012441" indent="0">
              <a:buNone/>
              <a:defRPr sz="1300"/>
            </a:lvl8pPr>
            <a:lvl9pPr marL="2299925" indent="0">
              <a:buNone/>
              <a:defRPr sz="13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129206" y="2535833"/>
            <a:ext cx="3456623" cy="380260"/>
          </a:xfrm>
        </p:spPr>
        <p:txBody>
          <a:bodyPr/>
          <a:lstStyle>
            <a:lvl1pPr marL="0" indent="0">
              <a:buNone/>
              <a:defRPr sz="900"/>
            </a:lvl1pPr>
            <a:lvl2pPr marL="287503" indent="0">
              <a:buNone/>
              <a:defRPr sz="700"/>
            </a:lvl2pPr>
            <a:lvl3pPr marL="575006" indent="0">
              <a:buNone/>
              <a:defRPr sz="600"/>
            </a:lvl3pPr>
            <a:lvl4pPr marL="862472" indent="0">
              <a:buNone/>
              <a:defRPr sz="500"/>
            </a:lvl4pPr>
            <a:lvl5pPr marL="1149980" indent="0">
              <a:buNone/>
              <a:defRPr sz="500"/>
            </a:lvl5pPr>
            <a:lvl6pPr marL="1437442" indent="0">
              <a:buNone/>
              <a:defRPr sz="500"/>
            </a:lvl6pPr>
            <a:lvl7pPr marL="1724940" indent="0">
              <a:buNone/>
              <a:defRPr sz="500"/>
            </a:lvl7pPr>
            <a:lvl8pPr marL="2012441" indent="0">
              <a:buNone/>
              <a:defRPr sz="500"/>
            </a:lvl8pPr>
            <a:lvl9pPr marL="2299925" indent="0">
              <a:buNone/>
              <a:defRPr sz="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4DC1-159B-40FE-B8E4-B2F6C20CA9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EB9E-9330-49C2-9AEC-F6C2C1E94D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181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4DC1-159B-40FE-B8E4-B2F6C20CA9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EB9E-9330-49C2-9AEC-F6C2C1E94D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1996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176767" y="129776"/>
            <a:ext cx="1296234" cy="276457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88123" y="129776"/>
            <a:ext cx="3792683" cy="27645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4DC1-159B-40FE-B8E4-B2F6C20CA9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EB9E-9330-49C2-9AEC-F6C2C1E94D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5337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562628" y="544356"/>
            <a:ext cx="4635836" cy="1096905"/>
          </a:xfrm>
          <a:prstGeom prst="rect">
            <a:avLst/>
          </a:prstGeom>
        </p:spPr>
        <p:txBody>
          <a:bodyPr/>
          <a:lstStyle/>
          <a:p>
            <a:pPr lvl="0"/>
            <a:r>
              <a:rPr/>
              <a:t>標題文字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562628" y="1670759"/>
            <a:ext cx="4635836" cy="37547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1400"/>
            </a:lvl1pPr>
            <a:lvl2pPr marL="0" indent="101021" algn="ctr">
              <a:spcBef>
                <a:spcPts val="0"/>
              </a:spcBef>
              <a:buSzTx/>
              <a:buNone/>
              <a:defRPr sz="1400"/>
            </a:lvl2pPr>
            <a:lvl3pPr marL="0" indent="202050" algn="ctr">
              <a:spcBef>
                <a:spcPts val="0"/>
              </a:spcBef>
              <a:buSzTx/>
              <a:buNone/>
              <a:defRPr sz="1400"/>
            </a:lvl3pPr>
            <a:lvl4pPr marL="0" indent="303083" algn="ctr">
              <a:spcBef>
                <a:spcPts val="0"/>
              </a:spcBef>
              <a:buSzTx/>
              <a:buNone/>
              <a:defRPr sz="1400"/>
            </a:lvl4pPr>
            <a:lvl5pPr marL="0" indent="404099" algn="ctr">
              <a:spcBef>
                <a:spcPts val="0"/>
              </a:spcBef>
              <a:buSzTx/>
              <a:buNone/>
              <a:defRPr sz="1400"/>
            </a:lvl5pPr>
          </a:lstStyle>
          <a:p>
            <a:pPr lvl="0"/>
            <a:r>
              <a:rPr/>
              <a:t>內文層級一</a:t>
            </a:r>
          </a:p>
          <a:p>
            <a:pPr lvl="1"/>
            <a:r>
              <a:rPr/>
              <a:t>內文層級二</a:t>
            </a:r>
          </a:p>
          <a:p>
            <a:pPr lvl="2"/>
            <a:r>
              <a:rPr/>
              <a:t>內文層級三</a:t>
            </a:r>
          </a:p>
          <a:p>
            <a:pPr lvl="3"/>
            <a:r>
              <a:rPr/>
              <a:t>內文層級四</a:t>
            </a:r>
          </a:p>
          <a:p>
            <a:pPr lvl="4"/>
            <a:r>
              <a:rPr/>
              <a:t>內文層級五</a:t>
            </a:r>
          </a:p>
        </p:txBody>
      </p:sp>
    </p:spTree>
    <p:extLst>
      <p:ext uri="{BB962C8B-B14F-4D97-AF65-F5344CB8AC3E}">
        <p14:creationId xmlns:p14="http://schemas.microsoft.com/office/powerpoint/2010/main" val="3194630018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186" y="530321"/>
            <a:ext cx="4320779" cy="1128031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186" y="1701848"/>
            <a:ext cx="4320779" cy="782271"/>
          </a:xfrm>
        </p:spPr>
        <p:txBody>
          <a:bodyPr/>
          <a:lstStyle>
            <a:lvl1pPr marL="0" indent="0" algn="ctr">
              <a:buNone/>
              <a:defRPr sz="1100"/>
            </a:lvl1pPr>
            <a:lvl2pPr marL="215765" indent="0" algn="ctr">
              <a:buNone/>
              <a:defRPr sz="1000"/>
            </a:lvl2pPr>
            <a:lvl3pPr marL="431540" indent="0" algn="ctr">
              <a:buNone/>
              <a:defRPr sz="900"/>
            </a:lvl3pPr>
            <a:lvl4pPr marL="647311" indent="0" algn="ctr">
              <a:buNone/>
              <a:defRPr sz="700"/>
            </a:lvl4pPr>
            <a:lvl5pPr marL="863057" indent="0" algn="ctr">
              <a:buNone/>
              <a:defRPr sz="700"/>
            </a:lvl5pPr>
            <a:lvl6pPr marL="1078821" indent="0" algn="ctr">
              <a:buNone/>
              <a:defRPr sz="700"/>
            </a:lvl6pPr>
            <a:lvl7pPr marL="1294589" indent="0" algn="ctr">
              <a:buNone/>
              <a:defRPr sz="700"/>
            </a:lvl7pPr>
            <a:lvl8pPr marL="1510341" indent="0" algn="ctr">
              <a:buNone/>
              <a:defRPr sz="700"/>
            </a:lvl8pPr>
            <a:lvl9pPr marL="1726106" indent="0" algn="ctr">
              <a:buNone/>
              <a:defRPr sz="7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CED-1CD2-4846-A9C7-A146BACD4B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AFAC5-2536-4E8F-8949-73464DFF476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0691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CED-1CD2-4846-A9C7-A146BACD4B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AFAC5-2536-4E8F-8949-73464DFF476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432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088" y="807783"/>
            <a:ext cx="4968895" cy="1347787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088" y="2168318"/>
            <a:ext cx="4968895" cy="708769"/>
          </a:xfrm>
        </p:spPr>
        <p:txBody>
          <a:bodyPr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1576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43154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64731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86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07882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294589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51034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72610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CED-1CD2-4846-A9C7-A146BACD4B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AFAC5-2536-4E8F-8949-73464DFF476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71574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6075" y="862533"/>
            <a:ext cx="2448441" cy="2055806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6529" y="862533"/>
            <a:ext cx="2448441" cy="2055806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CED-1CD2-4846-A9C7-A146BACD4B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AFAC5-2536-4E8F-8949-73464DFF476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092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39" y="172509"/>
            <a:ext cx="4968895" cy="62626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835" y="794276"/>
            <a:ext cx="2437189" cy="389260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15765" indent="0">
              <a:buNone/>
              <a:defRPr sz="1000" b="1"/>
            </a:lvl2pPr>
            <a:lvl3pPr marL="431540" indent="0">
              <a:buNone/>
              <a:defRPr sz="900" b="1"/>
            </a:lvl3pPr>
            <a:lvl4pPr marL="647311" indent="0">
              <a:buNone/>
              <a:defRPr sz="700" b="1"/>
            </a:lvl4pPr>
            <a:lvl5pPr marL="863057" indent="0">
              <a:buNone/>
              <a:defRPr sz="700" b="1"/>
            </a:lvl5pPr>
            <a:lvl6pPr marL="1078821" indent="0">
              <a:buNone/>
              <a:defRPr sz="700" b="1"/>
            </a:lvl6pPr>
            <a:lvl7pPr marL="1294589" indent="0">
              <a:buNone/>
              <a:defRPr sz="700" b="1"/>
            </a:lvl7pPr>
            <a:lvl8pPr marL="1510341" indent="0">
              <a:buNone/>
              <a:defRPr sz="700" b="1"/>
            </a:lvl8pPr>
            <a:lvl9pPr marL="1726106" indent="0">
              <a:buNone/>
              <a:defRPr sz="7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835" y="1183533"/>
            <a:ext cx="2437189" cy="174079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6532" y="794276"/>
            <a:ext cx="2449192" cy="389260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15765" indent="0">
              <a:buNone/>
              <a:defRPr sz="1000" b="1"/>
            </a:lvl2pPr>
            <a:lvl3pPr marL="431540" indent="0">
              <a:buNone/>
              <a:defRPr sz="900" b="1"/>
            </a:lvl3pPr>
            <a:lvl4pPr marL="647311" indent="0">
              <a:buNone/>
              <a:defRPr sz="700" b="1"/>
            </a:lvl4pPr>
            <a:lvl5pPr marL="863057" indent="0">
              <a:buNone/>
              <a:defRPr sz="700" b="1"/>
            </a:lvl5pPr>
            <a:lvl6pPr marL="1078821" indent="0">
              <a:buNone/>
              <a:defRPr sz="700" b="1"/>
            </a:lvl6pPr>
            <a:lvl7pPr marL="1294589" indent="0">
              <a:buNone/>
              <a:defRPr sz="700" b="1"/>
            </a:lvl7pPr>
            <a:lvl8pPr marL="1510341" indent="0">
              <a:buNone/>
              <a:defRPr sz="700" b="1"/>
            </a:lvl8pPr>
            <a:lvl9pPr marL="1726106" indent="0">
              <a:buNone/>
              <a:defRPr sz="7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6532" y="1183533"/>
            <a:ext cx="2449192" cy="174079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CED-1CD2-4846-A9C7-A146BACD4B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AFAC5-2536-4E8F-8949-73464DFF476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92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104" y="862600"/>
            <a:ext cx="1859192" cy="1026649"/>
          </a:xfrm>
        </p:spPr>
        <p:txBody>
          <a:bodyPr>
            <a:normAutofit/>
          </a:bodyPr>
          <a:lstStyle>
            <a:lvl1pPr algn="l">
              <a:defRPr sz="1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4020" y="863049"/>
            <a:ext cx="2651091" cy="2114994"/>
          </a:xfrm>
        </p:spPr>
        <p:txBody>
          <a:bodyPr anchor="ctr"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104" y="1918812"/>
            <a:ext cx="1859192" cy="1060841"/>
          </a:xfrm>
        </p:spPr>
        <p:txBody>
          <a:bodyPr/>
          <a:lstStyle>
            <a:lvl1pPr marL="0" indent="0">
              <a:buNone/>
              <a:defRPr sz="900"/>
            </a:lvl1pPr>
            <a:lvl2pPr marL="286814" indent="0">
              <a:buNone/>
              <a:defRPr sz="700"/>
            </a:lvl2pPr>
            <a:lvl3pPr marL="573648" indent="0">
              <a:buNone/>
              <a:defRPr sz="600"/>
            </a:lvl3pPr>
            <a:lvl4pPr marL="860362" indent="0">
              <a:buNone/>
              <a:defRPr sz="500"/>
            </a:lvl4pPr>
            <a:lvl5pPr marL="1147196" indent="0">
              <a:buNone/>
              <a:defRPr sz="500"/>
            </a:lvl5pPr>
            <a:lvl6pPr marL="1433924" indent="0">
              <a:buNone/>
              <a:defRPr sz="500"/>
            </a:lvl6pPr>
            <a:lvl7pPr marL="1720746" indent="0">
              <a:buNone/>
              <a:defRPr sz="500"/>
            </a:lvl7pPr>
            <a:lvl8pPr marL="2007535" indent="0">
              <a:buNone/>
              <a:defRPr sz="500"/>
            </a:lvl8pPr>
            <a:lvl9pPr marL="2294323" indent="0">
              <a:buNone/>
              <a:defRPr sz="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37615-A51C-4370-8943-E9BCE9477B0D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2017/10/26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E92A0-AFE9-4544-9B2E-6E444B5FC6F1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5867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CED-1CD2-4846-A9C7-A146BACD4B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AFAC5-2536-4E8F-8949-73464DFF476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78428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CED-1CD2-4846-A9C7-A146BACD4B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AFAC5-2536-4E8F-8949-73464DFF476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48944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25" y="216063"/>
            <a:ext cx="1858085" cy="756021"/>
          </a:xfrm>
        </p:spPr>
        <p:txBody>
          <a:bodyPr anchor="b"/>
          <a:lstStyle>
            <a:lvl1pPr>
              <a:defRPr sz="1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9208" y="466576"/>
            <a:ext cx="2916526" cy="2302563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825" y="972071"/>
            <a:ext cx="1858085" cy="1800799"/>
          </a:xfrm>
        </p:spPr>
        <p:txBody>
          <a:bodyPr/>
          <a:lstStyle>
            <a:lvl1pPr marL="0" indent="0">
              <a:buNone/>
              <a:defRPr sz="700"/>
            </a:lvl1pPr>
            <a:lvl2pPr marL="215765" indent="0">
              <a:buNone/>
              <a:defRPr sz="700"/>
            </a:lvl2pPr>
            <a:lvl3pPr marL="431540" indent="0">
              <a:buNone/>
              <a:defRPr sz="500"/>
            </a:lvl3pPr>
            <a:lvl4pPr marL="647311" indent="0">
              <a:buNone/>
              <a:defRPr sz="500"/>
            </a:lvl4pPr>
            <a:lvl5pPr marL="863057" indent="0">
              <a:buNone/>
              <a:defRPr sz="500"/>
            </a:lvl5pPr>
            <a:lvl6pPr marL="1078821" indent="0">
              <a:buNone/>
              <a:defRPr sz="500"/>
            </a:lvl6pPr>
            <a:lvl7pPr marL="1294589" indent="0">
              <a:buNone/>
              <a:defRPr sz="500"/>
            </a:lvl7pPr>
            <a:lvl8pPr marL="1510341" indent="0">
              <a:buNone/>
              <a:defRPr sz="500"/>
            </a:lvl8pPr>
            <a:lvl9pPr marL="1726106" indent="0">
              <a:buNone/>
              <a:defRPr sz="5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CED-1CD2-4846-A9C7-A146BACD4B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AFAC5-2536-4E8F-8949-73464DFF476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92755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25" y="216063"/>
            <a:ext cx="1858085" cy="756021"/>
          </a:xfrm>
        </p:spPr>
        <p:txBody>
          <a:bodyPr anchor="b"/>
          <a:lstStyle>
            <a:lvl1pPr>
              <a:defRPr sz="1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9208" y="466576"/>
            <a:ext cx="2916526" cy="2302563"/>
          </a:xfrm>
        </p:spPr>
        <p:txBody>
          <a:bodyPr anchor="t"/>
          <a:lstStyle>
            <a:lvl1pPr marL="0" indent="0">
              <a:buNone/>
              <a:defRPr sz="1500"/>
            </a:lvl1pPr>
            <a:lvl2pPr marL="215765" indent="0">
              <a:buNone/>
              <a:defRPr sz="1300"/>
            </a:lvl2pPr>
            <a:lvl3pPr marL="431540" indent="0">
              <a:buNone/>
              <a:defRPr sz="1100"/>
            </a:lvl3pPr>
            <a:lvl4pPr marL="647311" indent="0">
              <a:buNone/>
              <a:defRPr sz="1000"/>
            </a:lvl4pPr>
            <a:lvl5pPr marL="863057" indent="0">
              <a:buNone/>
              <a:defRPr sz="1000"/>
            </a:lvl5pPr>
            <a:lvl6pPr marL="1078821" indent="0">
              <a:buNone/>
              <a:defRPr sz="1000"/>
            </a:lvl6pPr>
            <a:lvl7pPr marL="1294589" indent="0">
              <a:buNone/>
              <a:defRPr sz="1000"/>
            </a:lvl7pPr>
            <a:lvl8pPr marL="1510341" indent="0">
              <a:buNone/>
              <a:defRPr sz="1000"/>
            </a:lvl8pPr>
            <a:lvl9pPr marL="1726106" indent="0">
              <a:buNone/>
              <a:defRPr sz="1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825" y="972071"/>
            <a:ext cx="1858085" cy="1800799"/>
          </a:xfrm>
        </p:spPr>
        <p:txBody>
          <a:bodyPr/>
          <a:lstStyle>
            <a:lvl1pPr marL="0" indent="0">
              <a:buNone/>
              <a:defRPr sz="700"/>
            </a:lvl1pPr>
            <a:lvl2pPr marL="215765" indent="0">
              <a:buNone/>
              <a:defRPr sz="700"/>
            </a:lvl2pPr>
            <a:lvl3pPr marL="431540" indent="0">
              <a:buNone/>
              <a:defRPr sz="500"/>
            </a:lvl3pPr>
            <a:lvl4pPr marL="647311" indent="0">
              <a:buNone/>
              <a:defRPr sz="500"/>
            </a:lvl4pPr>
            <a:lvl5pPr marL="863057" indent="0">
              <a:buNone/>
              <a:defRPr sz="500"/>
            </a:lvl5pPr>
            <a:lvl6pPr marL="1078821" indent="0">
              <a:buNone/>
              <a:defRPr sz="500"/>
            </a:lvl6pPr>
            <a:lvl7pPr marL="1294589" indent="0">
              <a:buNone/>
              <a:defRPr sz="500"/>
            </a:lvl7pPr>
            <a:lvl8pPr marL="1510341" indent="0">
              <a:buNone/>
              <a:defRPr sz="500"/>
            </a:lvl8pPr>
            <a:lvl9pPr marL="1726106" indent="0">
              <a:buNone/>
              <a:defRPr sz="5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CED-1CD2-4846-A9C7-A146BACD4B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AFAC5-2536-4E8F-8949-73464DFF476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2434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CED-1CD2-4846-A9C7-A146BACD4B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AFAC5-2536-4E8F-8949-73464DFF476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80547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2748" y="172566"/>
            <a:ext cx="1242224" cy="27458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088" y="172566"/>
            <a:ext cx="3654658" cy="27458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CED-1CD2-4846-A9C7-A146BACD4B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AFAC5-2536-4E8F-8949-73464DFF476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3176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32078" y="1006556"/>
            <a:ext cx="4896882" cy="694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64177" y="1836050"/>
            <a:ext cx="4032727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6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1D9A-9842-43C1-84A8-49DBBE2AAEE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CFAB4-695C-4A46-8565-8F7AF14121B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39670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1D9A-9842-43C1-84A8-49DBBE2AAEE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CFAB4-695C-4A46-8565-8F7AF14121B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2419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5082" y="2082083"/>
            <a:ext cx="4896882" cy="643517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5082" y="1373291"/>
            <a:ext cx="4896882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707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1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20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826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533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238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945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652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1D9A-9842-43C1-84A8-49DBBE2AAEE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CFAB4-695C-4A46-8565-8F7AF14121B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136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88052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928530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1D9A-9842-43C1-84A8-49DBBE2AAEE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CFAB4-695C-4A46-8565-8F7AF14121B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171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106" y="864023"/>
            <a:ext cx="1860815" cy="1028188"/>
          </a:xfrm>
        </p:spPr>
        <p:txBody>
          <a:bodyPr>
            <a:normAutofit/>
          </a:bodyPr>
          <a:lstStyle>
            <a:lvl1pPr algn="l">
              <a:defRPr sz="1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40478" y="1080029"/>
            <a:ext cx="2544458" cy="1584043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  <a:lvl2pPr marL="286814" indent="0">
              <a:buNone/>
              <a:defRPr sz="1800"/>
            </a:lvl2pPr>
            <a:lvl3pPr marL="573648" indent="0">
              <a:buNone/>
              <a:defRPr sz="1500"/>
            </a:lvl3pPr>
            <a:lvl4pPr marL="860362" indent="0">
              <a:buNone/>
              <a:defRPr sz="1300"/>
            </a:lvl4pPr>
            <a:lvl5pPr marL="1147196" indent="0">
              <a:buNone/>
              <a:defRPr sz="1300"/>
            </a:lvl5pPr>
            <a:lvl6pPr marL="1433924" indent="0">
              <a:buNone/>
              <a:defRPr sz="1300"/>
            </a:lvl6pPr>
            <a:lvl7pPr marL="1720746" indent="0">
              <a:buNone/>
              <a:defRPr sz="1300"/>
            </a:lvl7pPr>
            <a:lvl8pPr marL="2007535" indent="0">
              <a:buNone/>
              <a:defRPr sz="1300"/>
            </a:lvl8pPr>
            <a:lvl9pPr marL="2294323" indent="0">
              <a:buNone/>
              <a:defRPr sz="13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106" y="1918133"/>
            <a:ext cx="1860815" cy="1062749"/>
          </a:xfrm>
        </p:spPr>
        <p:txBody>
          <a:bodyPr/>
          <a:lstStyle>
            <a:lvl1pPr marL="0" indent="0">
              <a:buNone/>
              <a:defRPr sz="900"/>
            </a:lvl1pPr>
            <a:lvl2pPr marL="286814" indent="0">
              <a:buNone/>
              <a:defRPr sz="700"/>
            </a:lvl2pPr>
            <a:lvl3pPr marL="573648" indent="0">
              <a:buNone/>
              <a:defRPr sz="600"/>
            </a:lvl3pPr>
            <a:lvl4pPr marL="860362" indent="0">
              <a:buNone/>
              <a:defRPr sz="500"/>
            </a:lvl4pPr>
            <a:lvl5pPr marL="1147196" indent="0">
              <a:buNone/>
              <a:defRPr sz="500"/>
            </a:lvl5pPr>
            <a:lvl6pPr marL="1433924" indent="0">
              <a:buNone/>
              <a:defRPr sz="500"/>
            </a:lvl6pPr>
            <a:lvl7pPr marL="1720746" indent="0">
              <a:buNone/>
              <a:defRPr sz="500"/>
            </a:lvl7pPr>
            <a:lvl8pPr marL="2007535" indent="0">
              <a:buNone/>
              <a:defRPr sz="500"/>
            </a:lvl8pPr>
            <a:lvl9pPr marL="2294323" indent="0">
              <a:buNone/>
              <a:defRPr sz="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0876F-DC15-4ECC-AC05-196F15EB2E3C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2017/10/26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0BB60-724D-4693-9C31-6D32008D6703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7376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88069" y="725270"/>
            <a:ext cx="2545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075" indent="0">
              <a:buNone/>
              <a:defRPr sz="1100" b="1"/>
            </a:lvl2pPr>
            <a:lvl3pPr marL="514148" indent="0">
              <a:buNone/>
              <a:defRPr sz="1000" b="1"/>
            </a:lvl3pPr>
            <a:lvl4pPr marL="771202" indent="0">
              <a:buNone/>
              <a:defRPr sz="900" b="1"/>
            </a:lvl4pPr>
            <a:lvl5pPr marL="1028265" indent="0">
              <a:buNone/>
              <a:defRPr sz="900" b="1"/>
            </a:lvl5pPr>
            <a:lvl6pPr marL="1285332" indent="0">
              <a:buNone/>
              <a:defRPr sz="900" b="1"/>
            </a:lvl6pPr>
            <a:lvl7pPr marL="1542389" indent="0">
              <a:buNone/>
              <a:defRPr sz="900" b="1"/>
            </a:lvl7pPr>
            <a:lvl8pPr marL="1799457" indent="0">
              <a:buNone/>
              <a:defRPr sz="900" b="1"/>
            </a:lvl8pPr>
            <a:lvl9pPr marL="2056529" indent="0">
              <a:buNone/>
              <a:defRPr sz="9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88069" y="1027528"/>
            <a:ext cx="2545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2926556" y="725270"/>
            <a:ext cx="2546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075" indent="0">
              <a:buNone/>
              <a:defRPr sz="1100" b="1"/>
            </a:lvl2pPr>
            <a:lvl3pPr marL="514148" indent="0">
              <a:buNone/>
              <a:defRPr sz="1000" b="1"/>
            </a:lvl3pPr>
            <a:lvl4pPr marL="771202" indent="0">
              <a:buNone/>
              <a:defRPr sz="900" b="1"/>
            </a:lvl4pPr>
            <a:lvl5pPr marL="1028265" indent="0">
              <a:buNone/>
              <a:defRPr sz="900" b="1"/>
            </a:lvl5pPr>
            <a:lvl6pPr marL="1285332" indent="0">
              <a:buNone/>
              <a:defRPr sz="900" b="1"/>
            </a:lvl6pPr>
            <a:lvl7pPr marL="1542389" indent="0">
              <a:buNone/>
              <a:defRPr sz="900" b="1"/>
            </a:lvl7pPr>
            <a:lvl8pPr marL="1799457" indent="0">
              <a:buNone/>
              <a:defRPr sz="900" b="1"/>
            </a:lvl8pPr>
            <a:lvl9pPr marL="2056529" indent="0">
              <a:buNone/>
              <a:defRPr sz="9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2926556" y="1027528"/>
            <a:ext cx="2546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1D9A-9842-43C1-84A8-49DBBE2AAEE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CFAB4-695C-4A46-8565-8F7AF14121B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16039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1D9A-9842-43C1-84A8-49DBBE2AAEE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CFAB4-695C-4A46-8565-8F7AF14121B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6346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1D9A-9842-43C1-84A8-49DBBE2AAEE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CFAB4-695C-4A46-8565-8F7AF14121B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0609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8052" y="129003"/>
            <a:ext cx="1895342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52406" y="129004"/>
            <a:ext cx="3220580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88052" y="678019"/>
            <a:ext cx="1895342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7075" indent="0">
              <a:buNone/>
              <a:defRPr sz="700"/>
            </a:lvl2pPr>
            <a:lvl3pPr marL="514148" indent="0">
              <a:buNone/>
              <a:defRPr sz="600"/>
            </a:lvl3pPr>
            <a:lvl4pPr marL="771202" indent="0">
              <a:buNone/>
              <a:defRPr sz="500"/>
            </a:lvl4pPr>
            <a:lvl5pPr marL="1028265" indent="0">
              <a:buNone/>
              <a:defRPr sz="500"/>
            </a:lvl5pPr>
            <a:lvl6pPr marL="1285332" indent="0">
              <a:buNone/>
              <a:defRPr sz="500"/>
            </a:lvl6pPr>
            <a:lvl7pPr marL="1542389" indent="0">
              <a:buNone/>
              <a:defRPr sz="500"/>
            </a:lvl7pPr>
            <a:lvl8pPr marL="1799457" indent="0">
              <a:buNone/>
              <a:defRPr sz="500"/>
            </a:lvl8pPr>
            <a:lvl9pPr marL="2056529" indent="0">
              <a:buNone/>
              <a:defRPr sz="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1D9A-9842-43C1-84A8-49DBBE2AAEE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CFAB4-695C-4A46-8565-8F7AF14121B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496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9206" y="2268061"/>
            <a:ext cx="3456623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129206" y="289511"/>
            <a:ext cx="3456623" cy="1944053"/>
          </a:xfrm>
        </p:spPr>
        <p:txBody>
          <a:bodyPr/>
          <a:lstStyle>
            <a:lvl1pPr marL="0" indent="0">
              <a:buNone/>
              <a:defRPr sz="1800"/>
            </a:lvl1pPr>
            <a:lvl2pPr marL="257075" indent="0">
              <a:buNone/>
              <a:defRPr sz="1600"/>
            </a:lvl2pPr>
            <a:lvl3pPr marL="514148" indent="0">
              <a:buNone/>
              <a:defRPr sz="1400"/>
            </a:lvl3pPr>
            <a:lvl4pPr marL="771202" indent="0">
              <a:buNone/>
              <a:defRPr sz="1100"/>
            </a:lvl4pPr>
            <a:lvl5pPr marL="1028265" indent="0">
              <a:buNone/>
              <a:defRPr sz="1100"/>
            </a:lvl5pPr>
            <a:lvl6pPr marL="1285332" indent="0">
              <a:buNone/>
              <a:defRPr sz="1100"/>
            </a:lvl6pPr>
            <a:lvl7pPr marL="1542389" indent="0">
              <a:buNone/>
              <a:defRPr sz="1100"/>
            </a:lvl7pPr>
            <a:lvl8pPr marL="1799457" indent="0">
              <a:buNone/>
              <a:defRPr sz="1100"/>
            </a:lvl8pPr>
            <a:lvl9pPr marL="2056529" indent="0">
              <a:buNone/>
              <a:defRPr sz="11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129206" y="2535819"/>
            <a:ext cx="3456623" cy="380260"/>
          </a:xfrm>
        </p:spPr>
        <p:txBody>
          <a:bodyPr/>
          <a:lstStyle>
            <a:lvl1pPr marL="0" indent="0">
              <a:buNone/>
              <a:defRPr sz="800"/>
            </a:lvl1pPr>
            <a:lvl2pPr marL="257075" indent="0">
              <a:buNone/>
              <a:defRPr sz="700"/>
            </a:lvl2pPr>
            <a:lvl3pPr marL="514148" indent="0">
              <a:buNone/>
              <a:defRPr sz="600"/>
            </a:lvl3pPr>
            <a:lvl4pPr marL="771202" indent="0">
              <a:buNone/>
              <a:defRPr sz="500"/>
            </a:lvl4pPr>
            <a:lvl5pPr marL="1028265" indent="0">
              <a:buNone/>
              <a:defRPr sz="500"/>
            </a:lvl5pPr>
            <a:lvl6pPr marL="1285332" indent="0">
              <a:buNone/>
              <a:defRPr sz="500"/>
            </a:lvl6pPr>
            <a:lvl7pPr marL="1542389" indent="0">
              <a:buNone/>
              <a:defRPr sz="500"/>
            </a:lvl7pPr>
            <a:lvl8pPr marL="1799457" indent="0">
              <a:buNone/>
              <a:defRPr sz="500"/>
            </a:lvl8pPr>
            <a:lvl9pPr marL="2056529" indent="0">
              <a:buNone/>
              <a:defRPr sz="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1D9A-9842-43C1-84A8-49DBBE2AAEE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CFAB4-695C-4A46-8565-8F7AF14121B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6195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1D9A-9842-43C1-84A8-49DBBE2AAEE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CFAB4-695C-4A46-8565-8F7AF14121B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83944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176752" y="129757"/>
            <a:ext cx="1296234" cy="276457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88071" y="129757"/>
            <a:ext cx="3792683" cy="27645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1D9A-9842-43C1-84A8-49DBBE2AAEE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CFAB4-695C-4A46-8565-8F7AF14121B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7853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H="1">
            <a:off x="1680305" y="0"/>
            <a:ext cx="4080735" cy="3240088"/>
          </a:xfrm>
          <a:prstGeom prst="rect">
            <a:avLst/>
          </a:prstGeom>
          <a:blipFill>
            <a:blip r:embed="rId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51422" tIns="25718" rIns="51422" bIns="25718" anchor="ctr"/>
          <a:lstStyle>
            <a:extLst/>
          </a:lstStyle>
          <a:p>
            <a:pPr algn="ctr" defTabSz="91409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b="1">
              <a:solidFill>
                <a:srgbClr val="421739"/>
              </a:solidFill>
            </a:endParaRPr>
          </a:p>
        </p:txBody>
      </p:sp>
      <p:sp>
        <p:nvSpPr>
          <p:cNvPr id="5" name="直線接點 4"/>
          <p:cNvSpPr>
            <a:spLocks noChangeShapeType="1"/>
          </p:cNvSpPr>
          <p:nvPr/>
        </p:nvSpPr>
        <p:spPr bwMode="auto">
          <a:xfrm rot="16200000">
            <a:off x="60259" y="1620044"/>
            <a:ext cx="3240088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51422" tIns="25718" rIns="51422" bIns="25718"/>
          <a:lstStyle>
            <a:extLst/>
          </a:lstStyle>
          <a:p>
            <a:pPr defTabSz="91409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b="1">
              <a:solidFill>
                <a:prstClr val="black"/>
              </a:solidFill>
              <a:latin typeface="Centaur" pitchFamily="18" charset="0"/>
              <a:ea typeface="新細明體" pitchFamily="18" charset="-120"/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ctrTitle"/>
          </p:nvPr>
        </p:nvSpPr>
        <p:spPr>
          <a:xfrm>
            <a:off x="2121246" y="252007"/>
            <a:ext cx="3216580" cy="1355077"/>
          </a:xfrm>
        </p:spPr>
        <p:txBody>
          <a:bodyPr>
            <a:noAutofit/>
          </a:bodyPr>
          <a:lstStyle>
            <a:lvl1pPr algn="r">
              <a:defRPr sz="2400" b="1"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25" name="副標題 24"/>
          <p:cNvSpPr>
            <a:spLocks noGrp="1"/>
          </p:cNvSpPr>
          <p:nvPr>
            <p:ph type="subTitle" idx="1"/>
          </p:nvPr>
        </p:nvSpPr>
        <p:spPr>
          <a:xfrm>
            <a:off x="2113417" y="1672423"/>
            <a:ext cx="3222488" cy="520289"/>
          </a:xfrm>
        </p:spPr>
        <p:txBody>
          <a:bodyPr lIns="25718" tIns="0" rIns="25718" bIns="0"/>
          <a:lstStyle>
            <a:lvl1pPr marL="0" indent="0" algn="r">
              <a:buNone/>
              <a:defRPr sz="1200">
                <a:solidFill>
                  <a:srgbClr val="FFFFFF"/>
                </a:solidFill>
                <a:effectLst/>
              </a:defRPr>
            </a:lvl1pPr>
            <a:lvl2pPr marL="257096" indent="0" algn="ctr">
              <a:buNone/>
            </a:lvl2pPr>
            <a:lvl3pPr marL="514190" indent="0" algn="ctr">
              <a:buNone/>
            </a:lvl3pPr>
            <a:lvl4pPr marL="771277" indent="0" algn="ctr">
              <a:buNone/>
            </a:lvl4pPr>
            <a:lvl5pPr marL="1028355" indent="0" algn="ctr">
              <a:buNone/>
            </a:lvl5pPr>
            <a:lvl6pPr marL="1285443" indent="0" algn="ctr">
              <a:buNone/>
            </a:lvl6pPr>
            <a:lvl7pPr marL="1542524" indent="0" algn="ctr">
              <a:buNone/>
            </a:lvl7pPr>
            <a:lvl8pPr marL="1799616" indent="0" algn="ctr">
              <a:buNone/>
            </a:lvl8pPr>
            <a:lvl9pPr marL="2056709" indent="0" algn="ctr">
              <a:buNone/>
            </a:lvl9pPr>
            <a:extLst/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6" name="日期版面配置區 30"/>
          <p:cNvSpPr>
            <a:spLocks noGrp="1"/>
          </p:cNvSpPr>
          <p:nvPr>
            <p:ph type="dt" sz="half" idx="10"/>
          </p:nvPr>
        </p:nvSpPr>
        <p:spPr>
          <a:xfrm>
            <a:off x="3698669" y="3098334"/>
            <a:ext cx="1262227" cy="10725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lang="en-US" b="0">
                <a:solidFill>
                  <a:srgbClr val="FFFFFF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fld id="{C835143A-49FD-4981-8539-593B04617C60}" type="datetimeFigureOut">
              <a:rPr lang="zh-TW" altLang="en-US"/>
              <a:pPr>
                <a:defRPr/>
              </a:pPr>
              <a:t>2017/10/26</a:t>
            </a:fld>
            <a:endParaRPr lang="zh-TW" altLang="en-US"/>
          </a:p>
        </p:txBody>
      </p:sp>
      <p:sp>
        <p:nvSpPr>
          <p:cNvPr id="7" name="頁尾版面配置區 17"/>
          <p:cNvSpPr>
            <a:spLocks noGrp="1"/>
          </p:cNvSpPr>
          <p:nvPr>
            <p:ph type="ftr" sz="quarter" idx="11"/>
          </p:nvPr>
        </p:nvSpPr>
        <p:spPr>
          <a:xfrm>
            <a:off x="1776320" y="3098334"/>
            <a:ext cx="1844332" cy="10800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lang="en-US" b="0">
                <a:solidFill>
                  <a:srgbClr val="FFFFFF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4964913" y="3097585"/>
            <a:ext cx="371067" cy="10800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lang="en-US" b="0">
                <a:solidFill>
                  <a:srgbClr val="FFFFFF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fld id="{D3FD6759-CD0B-426F-AB80-ED240493E7C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0808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</a:lstStyle>
          <a:p>
            <a:pPr>
              <a:defRPr/>
            </a:pPr>
            <a:fld id="{BC66901F-09CE-41A4-AFB7-906F9105B113}" type="datetimeFigureOut">
              <a:rPr lang="zh-TW" altLang="en-US"/>
              <a:pPr>
                <a:defRPr/>
              </a:pPr>
              <a:t>2017/10/26</a:t>
            </a:fld>
            <a:endParaRPr lang="zh-TW" altLang="en-US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</a:lstStyle>
          <a:p>
            <a:pPr>
              <a:defRPr/>
            </a:pPr>
            <a:fld id="{5476E895-4D16-4261-A702-1F0947ED445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015312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2124" y="1333214"/>
            <a:ext cx="3941175" cy="643517"/>
          </a:xfrm>
        </p:spPr>
        <p:txBody>
          <a:bodyPr anchor="t"/>
          <a:lstStyle>
            <a:lvl1pPr algn="r">
              <a:buNone/>
              <a:defRPr sz="2400" b="1" cap="all"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72124" y="900051"/>
            <a:ext cx="3941175" cy="351273"/>
          </a:xfrm>
        </p:spPr>
        <p:txBody>
          <a:bodyPr anchor="b"/>
          <a:lstStyle>
            <a:lvl1pPr marL="0" indent="0" algn="r">
              <a:buNone/>
              <a:defRPr sz="1100">
                <a:solidFill>
                  <a:schemeClr val="tx1"/>
                </a:solidFill>
                <a:effectLst/>
              </a:defRPr>
            </a:lvl1pPr>
            <a:lvl2pPr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2976539" y="3097585"/>
            <a:ext cx="1261228" cy="10725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solidFill>
                  <a:srgbClr val="D487C4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fld id="{AD538E4E-98BA-4650-8478-D25466ACB92A}" type="datetimeFigureOut">
              <a:rPr lang="zh-TW" altLang="en-US"/>
              <a:pPr>
                <a:defRPr/>
              </a:pPr>
              <a:t>2017/10/26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093198" y="3097585"/>
            <a:ext cx="1824329" cy="10800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solidFill>
                  <a:srgbClr val="D487C4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242765" y="3096834"/>
            <a:ext cx="370067" cy="10800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fld id="{03999779-AAF0-456F-9224-D927A515BE7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3227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6018A-E110-4109-A174-AD0AC0A0E629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2017/10/26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B8D22-F408-4FCD-8FE9-A06E384F9209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30034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8052" y="151230"/>
            <a:ext cx="4562742" cy="540015"/>
          </a:xfrm>
        </p:spPr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88052" y="756021"/>
            <a:ext cx="2218000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632794" y="756021"/>
            <a:ext cx="2218000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</a:lstStyle>
          <a:p>
            <a:pPr>
              <a:defRPr/>
            </a:pPr>
            <a:fld id="{66C11134-13D2-44E6-A610-1F8DEF4EB42F}" type="datetimeFigureOut">
              <a:rPr lang="zh-TW" altLang="en-US"/>
              <a:pPr>
                <a:defRPr/>
              </a:pPr>
              <a:t>2017/10/26</a:t>
            </a:fld>
            <a:endParaRPr lang="zh-TW" altLang="en-US"/>
          </a:p>
        </p:txBody>
      </p:sp>
      <p:sp>
        <p:nvSpPr>
          <p:cNvPr id="6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</a:lstStyle>
          <a:p>
            <a:pPr>
              <a:defRPr/>
            </a:pPr>
            <a:fld id="{E77BF24A-5786-4FC4-973C-F025FCF40AB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46975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8052" y="151230"/>
            <a:ext cx="4562742" cy="540015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88052" y="2772075"/>
            <a:ext cx="2218000" cy="216006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000" b="1">
                <a:solidFill>
                  <a:schemeClr val="tx2"/>
                </a:solidFill>
                <a:effectLst/>
              </a:defRPr>
            </a:lvl1pPr>
            <a:lvl2pPr>
              <a:buNone/>
              <a:defRPr sz="1100" b="1"/>
            </a:lvl2pPr>
            <a:lvl3pPr>
              <a:buNone/>
              <a:defRPr sz="1000" b="1"/>
            </a:lvl3pPr>
            <a:lvl4pPr>
              <a:buNone/>
              <a:defRPr sz="900" b="1"/>
            </a:lvl4pPr>
            <a:lvl5pPr>
              <a:buNone/>
              <a:defRPr sz="9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2632794" y="2772075"/>
            <a:ext cx="2218000" cy="216006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000" b="1">
                <a:solidFill>
                  <a:schemeClr val="tx2"/>
                </a:solidFill>
                <a:effectLst/>
              </a:defRPr>
            </a:lvl1pPr>
            <a:lvl2pPr>
              <a:buNone/>
              <a:defRPr sz="1100" b="1"/>
            </a:lvl2pPr>
            <a:lvl3pPr>
              <a:buNone/>
              <a:defRPr sz="1000" b="1"/>
            </a:lvl3pPr>
            <a:lvl4pPr>
              <a:buNone/>
              <a:defRPr sz="900" b="1"/>
            </a:lvl4pPr>
            <a:lvl5pPr>
              <a:buNone/>
              <a:defRPr sz="9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288052" y="808766"/>
            <a:ext cx="2218000" cy="1944053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2632794" y="808766"/>
            <a:ext cx="2218000" cy="1944053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</a:lstStyle>
          <a:p>
            <a:pPr>
              <a:defRPr/>
            </a:pPr>
            <a:fld id="{3E3CEBB0-ED23-406C-8EFD-D42F4AB4152E}" type="datetimeFigureOut">
              <a:rPr lang="zh-TW" altLang="en-US"/>
              <a:pPr>
                <a:defRPr/>
              </a:pPr>
              <a:t>2017/10/26</a:t>
            </a:fld>
            <a:endParaRPr lang="zh-TW" altLang="en-US"/>
          </a:p>
        </p:txBody>
      </p:sp>
      <p:sp>
        <p:nvSpPr>
          <p:cNvPr id="8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</a:lstStyle>
          <a:p>
            <a:pPr>
              <a:defRPr/>
            </a:pPr>
            <a:fld id="{CEEA7171-B872-4853-84AB-C5888E9AE4C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077314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8052" y="151230"/>
            <a:ext cx="4562742" cy="540015"/>
          </a:xfrm>
        </p:spPr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</a:lstStyle>
          <a:p>
            <a:pPr>
              <a:defRPr/>
            </a:pPr>
            <a:fld id="{66E17D3F-BB45-4BC5-9B84-6308B30C62B2}" type="datetimeFigureOut">
              <a:rPr lang="zh-TW" altLang="en-US"/>
              <a:pPr>
                <a:defRPr/>
              </a:pPr>
              <a:t>2017/10/26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</a:lstStyle>
          <a:p>
            <a:pPr>
              <a:defRPr/>
            </a:pPr>
            <a:fld id="{313C23B1-0148-44B6-AE0D-26525B2DC6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29089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</a:lstStyle>
          <a:p>
            <a:pPr>
              <a:defRPr/>
            </a:pPr>
            <a:fld id="{3644583F-99B9-48A1-9B51-5D3328CA4901}" type="datetimeFigureOut">
              <a:rPr lang="zh-TW" altLang="en-US"/>
              <a:pPr>
                <a:defRPr/>
              </a:pPr>
              <a:t>2017/10/26</a:t>
            </a:fld>
            <a:endParaRPr lang="zh-TW" altLang="en-US"/>
          </a:p>
        </p:txBody>
      </p:sp>
      <p:sp>
        <p:nvSpPr>
          <p:cNvPr id="3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</a:lstStyle>
          <a:p>
            <a:pPr>
              <a:defRPr/>
            </a:pPr>
            <a:fld id="{6B12E9C4-AB44-4449-8A84-D289CCAEF72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543140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8052" y="108004"/>
            <a:ext cx="3715870" cy="554415"/>
          </a:xfrm>
        </p:spPr>
        <p:txBody>
          <a:bodyPr wrap="square"/>
          <a:lstStyle>
            <a:lvl1pPr algn="l">
              <a:buNone/>
              <a:defRPr lang="en-US" sz="1400" baseline="0" smtClean="0"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288052" y="707462"/>
            <a:ext cx="3715870" cy="284659"/>
          </a:xfrm>
        </p:spPr>
        <p:txBody>
          <a:bodyPr rot="0" spcFirstLastPara="0" vertOverflow="overflow" horzOverflow="overflow" lIns="25718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>
              <a:buNone/>
              <a:defRPr sz="700"/>
            </a:lvl2pPr>
            <a:lvl3pPr>
              <a:buNone/>
              <a:defRPr sz="600"/>
            </a:lvl3pPr>
            <a:lvl4pPr>
              <a:buNone/>
              <a:defRPr sz="500"/>
            </a:lvl4pPr>
            <a:lvl5pPr>
              <a:buNone/>
              <a:defRPr sz="5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288052" y="1008027"/>
            <a:ext cx="4560822" cy="206545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</a:lstStyle>
          <a:p>
            <a:pPr>
              <a:defRPr/>
            </a:pPr>
            <a:fld id="{F3361ABF-E2BA-4DCC-A59D-CD34ED3AB391}" type="datetimeFigureOut">
              <a:rPr lang="zh-TW" altLang="en-US"/>
              <a:pPr>
                <a:defRPr/>
              </a:pPr>
              <a:t>2017/10/26</a:t>
            </a:fld>
            <a:endParaRPr lang="zh-TW" altLang="en-US"/>
          </a:p>
        </p:txBody>
      </p:sp>
      <p:sp>
        <p:nvSpPr>
          <p:cNvPr id="6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</a:lstStyle>
          <a:p>
            <a:pPr>
              <a:defRPr/>
            </a:pPr>
            <a:fld id="{20915C01-36F8-4CED-AF33-262F99D778A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267797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 rot="21240000">
            <a:off x="377069" y="474789"/>
            <a:ext cx="2721490" cy="2037055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2" tIns="25718" rIns="51422" bIns="25718" anchor="ctr"/>
          <a:lstStyle>
            <a:extLst/>
          </a:lstStyle>
          <a:p>
            <a:pPr algn="ctr" defTabSz="91409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b="1">
              <a:solidFill>
                <a:srgbClr val="421739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21420000">
            <a:off x="376094" y="471763"/>
            <a:ext cx="2721491" cy="2037805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2" tIns="25718" rIns="51422" bIns="25718" anchor="ctr"/>
          <a:lstStyle>
            <a:extLst/>
          </a:lstStyle>
          <a:p>
            <a:pPr algn="ctr" defTabSz="91409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b="1">
              <a:solidFill>
                <a:srgbClr val="421739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95322" y="540015"/>
            <a:ext cx="2160389" cy="972026"/>
          </a:xfrm>
        </p:spPr>
        <p:txBody>
          <a:bodyPr/>
          <a:lstStyle>
            <a:lvl1pPr algn="l">
              <a:buNone/>
              <a:defRPr sz="17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395322" y="1551391"/>
            <a:ext cx="2160389" cy="907225"/>
          </a:xfrm>
        </p:spPr>
        <p:txBody>
          <a:bodyPr rot="0" spcFirstLastPara="0" vertOverflow="overflow" horzOverflow="overflow" lIns="46279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 baseline="0">
                <a:solidFill>
                  <a:schemeClr val="tx1"/>
                </a:solidFill>
              </a:defRPr>
            </a:lvl1pPr>
            <a:lvl2pPr>
              <a:defRPr sz="700"/>
            </a:lvl2pPr>
            <a:lvl3pPr>
              <a:defRPr sz="600"/>
            </a:lvl3pPr>
            <a:lvl4pPr>
              <a:defRPr sz="500"/>
            </a:lvl4pPr>
            <a:lvl5pPr>
              <a:defRPr sz="5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圖片版面配置區 9"/>
          <p:cNvSpPr>
            <a:spLocks noGrp="1"/>
          </p:cNvSpPr>
          <p:nvPr>
            <p:ph type="pic" idx="1"/>
          </p:nvPr>
        </p:nvSpPr>
        <p:spPr>
          <a:xfrm>
            <a:off x="418169" y="491825"/>
            <a:ext cx="2650077" cy="1987254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7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solidFill>
                  <a:srgbClr val="F4E7ED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fld id="{648D7C21-F253-4B94-A800-6DDE1C48010F}" type="datetimeFigureOut">
              <a:rPr lang="zh-TW" altLang="en-US"/>
              <a:pPr>
                <a:defRPr/>
              </a:pPr>
              <a:t>2017/10/26</a:t>
            </a:fld>
            <a:endParaRPr lang="zh-TW" altLang="en-US"/>
          </a:p>
        </p:txBody>
      </p:sp>
      <p:sp>
        <p:nvSpPr>
          <p:cNvPr id="8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solidFill>
                  <a:srgbClr val="F4E7ED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solidFill>
                  <a:srgbClr val="F4E7ED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fld id="{87B7B54A-EB1B-4130-BD77-56371E20A5F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1290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</a:lstStyle>
          <a:p>
            <a:pPr>
              <a:defRPr/>
            </a:pPr>
            <a:fld id="{9E1D318B-1028-4108-91F9-1BFB7A4BC7AE}" type="datetimeFigureOut">
              <a:rPr lang="zh-TW" altLang="en-US"/>
              <a:pPr>
                <a:defRPr/>
              </a:pPr>
              <a:t>2017/10/26</a:t>
            </a:fld>
            <a:endParaRPr lang="zh-TW" altLang="en-US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</a:lstStyle>
          <a:p>
            <a:pPr>
              <a:defRPr/>
            </a:pPr>
            <a:fld id="{7DC53199-0A37-409D-9A80-1EBA95021F7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913939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128746" y="129905"/>
            <a:ext cx="960173" cy="2764575"/>
          </a:xfrm>
        </p:spPr>
        <p:txBody>
          <a:bodyPr vert="eaVert" anchor="t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88071" y="129757"/>
            <a:ext cx="3792683" cy="2764575"/>
          </a:xfrm>
        </p:spPr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2673496" y="3098334"/>
            <a:ext cx="1261227" cy="10725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fld id="{9F25EF39-4120-4FF0-96A4-8FDBDA0F7057}" type="datetimeFigureOut">
              <a:rPr lang="zh-TW" altLang="en-US"/>
              <a:pPr>
                <a:defRPr/>
              </a:pPr>
              <a:t>2017/10/26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88056" y="3097585"/>
            <a:ext cx="2304415" cy="10800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3940711" y="3096085"/>
            <a:ext cx="370067" cy="10800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solidFill>
                  <a:srgbClr val="D487C4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fld id="{0A47F348-27D8-4F48-8844-05A37CBC682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021424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562618" y="544276"/>
            <a:ext cx="4635836" cy="1096905"/>
          </a:xfrm>
          <a:prstGeom prst="rect">
            <a:avLst/>
          </a:prstGeom>
        </p:spPr>
        <p:txBody>
          <a:bodyPr/>
          <a:lstStyle/>
          <a:p>
            <a:pPr lvl="0"/>
            <a:r>
              <a:rPr/>
              <a:t>標題文字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562618" y="1670696"/>
            <a:ext cx="4635836" cy="37547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1200"/>
            </a:lvl1pPr>
            <a:lvl2pPr marL="0" indent="90342" algn="ctr">
              <a:spcBef>
                <a:spcPts val="0"/>
              </a:spcBef>
              <a:buSzTx/>
              <a:buNone/>
              <a:defRPr sz="1200"/>
            </a:lvl2pPr>
            <a:lvl3pPr marL="0" indent="180677" algn="ctr">
              <a:spcBef>
                <a:spcPts val="0"/>
              </a:spcBef>
              <a:buSzTx/>
              <a:buNone/>
              <a:defRPr sz="1200"/>
            </a:lvl3pPr>
            <a:lvl4pPr marL="0" indent="271025" algn="ctr">
              <a:spcBef>
                <a:spcPts val="0"/>
              </a:spcBef>
              <a:buSzTx/>
              <a:buNone/>
              <a:defRPr sz="1200"/>
            </a:lvl4pPr>
            <a:lvl5pPr marL="0" indent="361355" algn="ctr">
              <a:spcBef>
                <a:spcPts val="0"/>
              </a:spcBef>
              <a:buSzTx/>
              <a:buNone/>
              <a:defRPr sz="1200"/>
            </a:lvl5pPr>
          </a:lstStyle>
          <a:p>
            <a:pPr lvl="0"/>
            <a:r>
              <a:rPr/>
              <a:t>內文層級一</a:t>
            </a:r>
          </a:p>
          <a:p>
            <a:pPr lvl="1"/>
            <a:r>
              <a:rPr/>
              <a:t>內文層級二</a:t>
            </a:r>
          </a:p>
          <a:p>
            <a:pPr lvl="2"/>
            <a:r>
              <a:rPr/>
              <a:t>內文層級三</a:t>
            </a:r>
          </a:p>
          <a:p>
            <a:pPr lvl="3"/>
            <a:r>
              <a:rPr/>
              <a:t>內文層級四</a:t>
            </a:r>
          </a:p>
          <a:p>
            <a:pPr lvl="4"/>
            <a:r>
              <a:rPr/>
              <a:t>內文層級五</a:t>
            </a:r>
          </a:p>
        </p:txBody>
      </p:sp>
    </p:spTree>
    <p:extLst>
      <p:ext uri="{BB962C8B-B14F-4D97-AF65-F5344CB8AC3E}">
        <p14:creationId xmlns:p14="http://schemas.microsoft.com/office/powerpoint/2010/main" val="3217408968"/>
      </p:ext>
    </p:extLst>
  </p:cSld>
  <p:clrMapOvr>
    <a:masterClrMapping/>
  </p:clrMapOvr>
  <p:transition spd="med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C90C-6A58-41FE-BD73-DC460877176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AE5D-88C5-49D6-86EB-3622609BFA4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11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36751" y="863049"/>
            <a:ext cx="940326" cy="211869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8382" y="863049"/>
            <a:ext cx="3302312" cy="211869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72054-18B6-48B4-8748-4A3C7FF37EF8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2017/10/26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4B683-2AA4-4D10-AC72-F52EC875A383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9800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078" y="530264"/>
            <a:ext cx="4896882" cy="1128031"/>
          </a:xfrm>
        </p:spPr>
        <p:txBody>
          <a:bodyPr anchor="b"/>
          <a:lstStyle>
            <a:lvl1pPr algn="ctr">
              <a:defRPr sz="3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130" y="1701796"/>
            <a:ext cx="4320779" cy="782271"/>
          </a:xfrm>
        </p:spPr>
        <p:txBody>
          <a:bodyPr/>
          <a:lstStyle>
            <a:lvl1pPr marL="0" indent="0" algn="ctr">
              <a:buNone/>
              <a:defRPr sz="1400"/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63712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5377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072" y="807773"/>
            <a:ext cx="4968895" cy="1347787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072" y="2168310"/>
            <a:ext cx="4968895" cy="70876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57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362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6072" y="862524"/>
            <a:ext cx="2448441" cy="2055806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6526" y="862524"/>
            <a:ext cx="2448441" cy="2055806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9872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23" y="172506"/>
            <a:ext cx="4968895" cy="62626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822" y="794272"/>
            <a:ext cx="2437189" cy="389260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822" y="1183532"/>
            <a:ext cx="2437189" cy="174079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6526" y="794272"/>
            <a:ext cx="2449191" cy="389260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6526" y="1183532"/>
            <a:ext cx="2449191" cy="174079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3204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9234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3944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22" y="216006"/>
            <a:ext cx="1858085" cy="756021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9192" y="466514"/>
            <a:ext cx="2916526" cy="2302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822" y="972027"/>
            <a:ext cx="1858085" cy="1800799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283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22" y="216006"/>
            <a:ext cx="1858085" cy="756021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9192" y="466514"/>
            <a:ext cx="2916526" cy="2302563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822" y="972027"/>
            <a:ext cx="1858085" cy="1800799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8549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4898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562628" y="544447"/>
            <a:ext cx="4635836" cy="1096905"/>
          </a:xfrm>
          <a:prstGeom prst="rect">
            <a:avLst/>
          </a:prstGeom>
        </p:spPr>
        <p:txBody>
          <a:bodyPr/>
          <a:lstStyle/>
          <a:p>
            <a:pPr lvl="0"/>
            <a:r>
              <a:rPr/>
              <a:t>標題文字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562628" y="1670805"/>
            <a:ext cx="4635836" cy="37547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1400"/>
            </a:lvl1pPr>
            <a:lvl2pPr marL="0" indent="100823" algn="ctr">
              <a:spcBef>
                <a:spcPts val="0"/>
              </a:spcBef>
              <a:buSzTx/>
              <a:buNone/>
              <a:defRPr sz="1400"/>
            </a:lvl2pPr>
            <a:lvl3pPr marL="0" indent="201653" algn="ctr">
              <a:spcBef>
                <a:spcPts val="0"/>
              </a:spcBef>
              <a:buSzTx/>
              <a:buNone/>
              <a:defRPr sz="1400"/>
            </a:lvl3pPr>
            <a:lvl4pPr marL="0" indent="302506" algn="ctr">
              <a:spcBef>
                <a:spcPts val="0"/>
              </a:spcBef>
              <a:buSzTx/>
              <a:buNone/>
              <a:defRPr sz="1400"/>
            </a:lvl4pPr>
            <a:lvl5pPr marL="0" indent="403305" algn="ctr">
              <a:spcBef>
                <a:spcPts val="0"/>
              </a:spcBef>
              <a:buSzTx/>
              <a:buNone/>
              <a:defRPr sz="1400"/>
            </a:lvl5pPr>
          </a:lstStyle>
          <a:p>
            <a:pPr lvl="0"/>
            <a:r>
              <a:rPr/>
              <a:t>內文層級一</a:t>
            </a:r>
          </a:p>
          <a:p>
            <a:pPr lvl="1"/>
            <a:r>
              <a:rPr/>
              <a:t>內文層級二</a:t>
            </a:r>
          </a:p>
          <a:p>
            <a:pPr lvl="2"/>
            <a:r>
              <a:rPr/>
              <a:t>內文層級三</a:t>
            </a:r>
          </a:p>
          <a:p>
            <a:pPr lvl="3"/>
            <a:r>
              <a:rPr/>
              <a:t>內文層級四</a:t>
            </a:r>
          </a:p>
          <a:p>
            <a:pPr lvl="4"/>
            <a:r>
              <a:rPr/>
              <a:t>內文層級五</a:t>
            </a:r>
          </a:p>
        </p:txBody>
      </p:sp>
    </p:spTree>
    <p:extLst>
      <p:ext uri="{BB962C8B-B14F-4D97-AF65-F5344CB8AC3E}">
        <p14:creationId xmlns:p14="http://schemas.microsoft.com/office/powerpoint/2010/main" val="1324877193"/>
      </p:ext>
    </p:extLst>
  </p:cSld>
  <p:clrMapOvr>
    <a:masterClrMapping/>
  </p:clrMapOvr>
  <p:transition spd="med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2743" y="172505"/>
            <a:ext cx="1242224" cy="27458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072" y="172505"/>
            <a:ext cx="3654659" cy="27458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1487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Shape 1564"/>
          <p:cNvSpPr txBox="1">
            <a:spLocks noGrp="1"/>
          </p:cNvSpPr>
          <p:nvPr>
            <p:ph type="title"/>
          </p:nvPr>
        </p:nvSpPr>
        <p:spPr>
          <a:xfrm>
            <a:off x="452554" y="465761"/>
            <a:ext cx="4259728" cy="540109"/>
          </a:xfrm>
          <a:prstGeom prst="rect">
            <a:avLst/>
          </a:prstGeom>
        </p:spPr>
        <p:txBody>
          <a:bodyPr lIns="68569" tIns="68569" rIns="68569" bIns="68569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65" name="Shape 1565"/>
          <p:cNvSpPr txBox="1">
            <a:spLocks noGrp="1"/>
          </p:cNvSpPr>
          <p:nvPr>
            <p:ph type="body" idx="1"/>
          </p:nvPr>
        </p:nvSpPr>
        <p:spPr>
          <a:xfrm>
            <a:off x="452554" y="1092029"/>
            <a:ext cx="4259728" cy="1877531"/>
          </a:xfrm>
          <a:prstGeom prst="rect">
            <a:avLst/>
          </a:prstGeom>
        </p:spPr>
        <p:txBody>
          <a:bodyPr lIns="68569" tIns="68569" rIns="68569" bIns="68569" anchor="t" anchorCtr="0"/>
          <a:lstStyle>
            <a:lvl1pPr lvl="0">
              <a:spcBef>
                <a:spcPts val="0"/>
              </a:spcBef>
              <a:buChar char="●"/>
              <a:defRPr/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grpSp>
        <p:nvGrpSpPr>
          <p:cNvPr id="279" name="组合 1">
            <a:extLst>
              <a:ext uri="{FF2B5EF4-FFF2-40B4-BE49-F238E27FC236}">
                <a16:creationId xmlns="" xmlns:a16="http://schemas.microsoft.com/office/drawing/2014/main" id="{EA71B49C-91C0-4C9D-A1BA-129A423EAA25}"/>
              </a:ext>
            </a:extLst>
          </p:cNvPr>
          <p:cNvGrpSpPr/>
          <p:nvPr userDrawn="1"/>
        </p:nvGrpSpPr>
        <p:grpSpPr>
          <a:xfrm>
            <a:off x="0" y="3042799"/>
            <a:ext cx="5761038" cy="199484"/>
            <a:chOff x="3141663" y="2162175"/>
            <a:chExt cx="1916112" cy="1709738"/>
          </a:xfrm>
        </p:grpSpPr>
        <p:sp>
          <p:nvSpPr>
            <p:cNvPr id="280" name="Rectangle 5">
              <a:extLst>
                <a:ext uri="{FF2B5EF4-FFF2-40B4-BE49-F238E27FC236}">
                  <a16:creationId xmlns="" xmlns:a16="http://schemas.microsoft.com/office/drawing/2014/main" id="{E3C3E4CD-ADFE-45A2-9B42-D7B8147CF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2338" y="2162175"/>
              <a:ext cx="320675" cy="1709738"/>
            </a:xfrm>
            <a:prstGeom prst="rect">
              <a:avLst/>
            </a:prstGeom>
            <a:solidFill>
              <a:srgbClr val="5EC6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281" name="Rectangle 6">
              <a:extLst>
                <a:ext uri="{FF2B5EF4-FFF2-40B4-BE49-F238E27FC236}">
                  <a16:creationId xmlns="" xmlns:a16="http://schemas.microsoft.com/office/drawing/2014/main" id="{E19B9781-E982-4AE8-9020-5ECE28760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3013" y="2162175"/>
              <a:ext cx="317500" cy="1709738"/>
            </a:xfrm>
            <a:prstGeom prst="rect">
              <a:avLst/>
            </a:prstGeom>
            <a:solidFill>
              <a:srgbClr val="E1B8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282" name="Rectangle 7">
              <a:extLst>
                <a:ext uri="{FF2B5EF4-FFF2-40B4-BE49-F238E27FC236}">
                  <a16:creationId xmlns="" xmlns:a16="http://schemas.microsoft.com/office/drawing/2014/main" id="{14691D3F-20B8-4C56-B767-F60459DD6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0513" y="2162175"/>
              <a:ext cx="319087" cy="1709738"/>
            </a:xfrm>
            <a:prstGeom prst="rect">
              <a:avLst/>
            </a:prstGeom>
            <a:solidFill>
              <a:srgbClr val="F884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283" name="Rectangle 8">
              <a:extLst>
                <a:ext uri="{FF2B5EF4-FFF2-40B4-BE49-F238E27FC236}">
                  <a16:creationId xmlns="" xmlns:a16="http://schemas.microsoft.com/office/drawing/2014/main" id="{069AF4E1-9742-4396-AC57-93CA3272E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2162175"/>
              <a:ext cx="320675" cy="1709738"/>
            </a:xfrm>
            <a:prstGeom prst="rect">
              <a:avLst/>
            </a:prstGeom>
            <a:solidFill>
              <a:srgbClr val="F26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284" name="Rectangle 9">
              <a:extLst>
                <a:ext uri="{FF2B5EF4-FFF2-40B4-BE49-F238E27FC236}">
                  <a16:creationId xmlns="" xmlns:a16="http://schemas.microsoft.com/office/drawing/2014/main" id="{265F146B-4117-46C3-9784-5CF72CB13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275" y="2162175"/>
              <a:ext cx="317500" cy="1709738"/>
            </a:xfrm>
            <a:prstGeom prst="rect">
              <a:avLst/>
            </a:prstGeom>
            <a:solidFill>
              <a:srgbClr val="9BB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285" name="Rectangle 10">
              <a:extLst>
                <a:ext uri="{FF2B5EF4-FFF2-40B4-BE49-F238E27FC236}">
                  <a16:creationId xmlns="" xmlns:a16="http://schemas.microsoft.com/office/drawing/2014/main" id="{484E0FF2-1E9A-49C6-8C5B-1C5C4BC10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1663" y="2162175"/>
              <a:ext cx="320675" cy="1709738"/>
            </a:xfrm>
            <a:prstGeom prst="rect">
              <a:avLst/>
            </a:prstGeom>
            <a:solidFill>
              <a:srgbClr val="647B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000">
                <a:solidFill>
                  <a:prstClr val="black"/>
                </a:solidFill>
              </a:endParaRPr>
            </a:p>
          </p:txBody>
        </p:sp>
      </p:grpSp>
      <p:sp>
        <p:nvSpPr>
          <p:cNvPr id="286" name="Shape 1840">
            <a:extLst>
              <a:ext uri="{FF2B5EF4-FFF2-40B4-BE49-F238E27FC236}">
                <a16:creationId xmlns="" xmlns:a16="http://schemas.microsoft.com/office/drawing/2014/main" id="{F41B82E8-0F0B-4727-9730-B39B4D79DE7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424885" y="3018568"/>
            <a:ext cx="345700" cy="247944"/>
          </a:xfrm>
          <a:prstGeom prst="rect">
            <a:avLst/>
          </a:prstGeom>
        </p:spPr>
        <p:txBody>
          <a:bodyPr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4722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85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92" y="771063"/>
            <a:ext cx="4968895" cy="1694901"/>
          </a:xfrm>
        </p:spPr>
        <p:txBody>
          <a:bodyPr anchor="ctr"/>
          <a:lstStyle>
            <a:lvl1pPr algn="ctr">
              <a:defRPr sz="370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313" y="2465899"/>
            <a:ext cx="4320779" cy="553333"/>
          </a:xfrm>
        </p:spPr>
        <p:txBody>
          <a:bodyPr/>
          <a:lstStyle>
            <a:lvl1pPr marL="0" indent="0" algn="ctr">
              <a:buNone/>
              <a:defRPr sz="1500"/>
            </a:lvl1pPr>
            <a:lvl2pPr marL="286945" indent="0" algn="ctr">
              <a:buNone/>
              <a:defRPr sz="1300"/>
            </a:lvl2pPr>
            <a:lvl3pPr marL="573915" indent="0" algn="ctr">
              <a:buNone/>
              <a:defRPr sz="1100"/>
            </a:lvl3pPr>
            <a:lvl4pPr marL="860758" indent="0" algn="ctr">
              <a:buNone/>
              <a:defRPr sz="1000"/>
            </a:lvl4pPr>
            <a:lvl5pPr marL="1147724" indent="0" algn="ctr">
              <a:buNone/>
              <a:defRPr sz="1000"/>
            </a:lvl5pPr>
            <a:lvl6pPr marL="1434584" indent="0" algn="ctr">
              <a:buNone/>
              <a:defRPr sz="1000"/>
            </a:lvl6pPr>
            <a:lvl7pPr marL="1721535" indent="0" algn="ctr">
              <a:buNone/>
              <a:defRPr sz="1000"/>
            </a:lvl7pPr>
            <a:lvl8pPr marL="2008465" indent="0" algn="ctr">
              <a:buNone/>
              <a:defRPr sz="1000"/>
            </a:lvl8pPr>
            <a:lvl9pPr marL="2295377" indent="0" algn="ctr">
              <a:buNone/>
              <a:defRPr sz="1000"/>
            </a:lvl9pPr>
          </a:lstStyle>
          <a:p>
            <a:r>
              <a:rPr lang="zh-TW" altLang="en-US" dirty="0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9356-D78B-9E4C-9B6F-6C7D0DEF787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92" y="2"/>
            <a:ext cx="4968895" cy="68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58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74" y="128034"/>
            <a:ext cx="4514125" cy="41280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3625-7253-FC4C-96FA-6CC6E406D18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389" y="128034"/>
            <a:ext cx="715351" cy="4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68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078" y="1007518"/>
            <a:ext cx="4896882" cy="694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329" y="1836060"/>
            <a:ext cx="4032727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1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5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87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59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31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02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74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287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091" y="807791"/>
            <a:ext cx="4968895" cy="1347787"/>
          </a:xfrm>
        </p:spPr>
        <p:txBody>
          <a:bodyPr anchor="ctr"/>
          <a:lstStyle>
            <a:lvl1pPr>
              <a:defRPr sz="37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091" y="2168376"/>
            <a:ext cx="4968895" cy="708769"/>
          </a:xfr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28694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57391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6075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14772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43458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72153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00846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295377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62F9A-21E8-A941-8FDE-5EB38D229BA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389" y="128034"/>
            <a:ext cx="715351" cy="4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10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74" y="128034"/>
            <a:ext cx="4514125" cy="41280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6075" y="592198"/>
            <a:ext cx="2448441" cy="232613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6529" y="592198"/>
            <a:ext cx="2448441" cy="232613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F7B67-A965-DE4C-AFB5-FE37FE72652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389" y="128034"/>
            <a:ext cx="715351" cy="4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839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37" y="128015"/>
            <a:ext cx="4513374" cy="412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840" y="540824"/>
            <a:ext cx="2437189" cy="389260"/>
          </a:xfrm>
        </p:spPr>
        <p:txBody>
          <a:bodyPr anchor="ctr"/>
          <a:lstStyle>
            <a:lvl1pPr marL="0" indent="0">
              <a:buNone/>
              <a:defRPr sz="1500" b="1"/>
            </a:lvl1pPr>
            <a:lvl2pPr marL="286945" indent="0">
              <a:buNone/>
              <a:defRPr sz="1300" b="1"/>
            </a:lvl2pPr>
            <a:lvl3pPr marL="573915" indent="0">
              <a:buNone/>
              <a:defRPr sz="1100" b="1"/>
            </a:lvl3pPr>
            <a:lvl4pPr marL="860758" indent="0">
              <a:buNone/>
              <a:defRPr sz="1000" b="1"/>
            </a:lvl4pPr>
            <a:lvl5pPr marL="1147724" indent="0">
              <a:buNone/>
              <a:defRPr sz="1000" b="1"/>
            </a:lvl5pPr>
            <a:lvl6pPr marL="1434584" indent="0">
              <a:buNone/>
              <a:defRPr sz="1000" b="1"/>
            </a:lvl6pPr>
            <a:lvl7pPr marL="1721535" indent="0">
              <a:buNone/>
              <a:defRPr sz="1000" b="1"/>
            </a:lvl7pPr>
            <a:lvl8pPr marL="2008465" indent="0">
              <a:buNone/>
              <a:defRPr sz="1000" b="1"/>
            </a:lvl8pPr>
            <a:lvl9pPr marL="2295377" indent="0">
              <a:buNone/>
              <a:defRPr sz="10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840" y="953798"/>
            <a:ext cx="2437189" cy="197071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6532" y="540824"/>
            <a:ext cx="2449192" cy="389260"/>
          </a:xfrm>
        </p:spPr>
        <p:txBody>
          <a:bodyPr anchor="ctr"/>
          <a:lstStyle>
            <a:lvl1pPr marL="0" indent="0">
              <a:buNone/>
              <a:defRPr sz="1500" b="1"/>
            </a:lvl1pPr>
            <a:lvl2pPr marL="286945" indent="0">
              <a:buNone/>
              <a:defRPr sz="1300" b="1"/>
            </a:lvl2pPr>
            <a:lvl3pPr marL="573915" indent="0">
              <a:buNone/>
              <a:defRPr sz="1100" b="1"/>
            </a:lvl3pPr>
            <a:lvl4pPr marL="860758" indent="0">
              <a:buNone/>
              <a:defRPr sz="1000" b="1"/>
            </a:lvl4pPr>
            <a:lvl5pPr marL="1147724" indent="0">
              <a:buNone/>
              <a:defRPr sz="1000" b="1"/>
            </a:lvl5pPr>
            <a:lvl6pPr marL="1434584" indent="0">
              <a:buNone/>
              <a:defRPr sz="1000" b="1"/>
            </a:lvl6pPr>
            <a:lvl7pPr marL="1721535" indent="0">
              <a:buNone/>
              <a:defRPr sz="1000" b="1"/>
            </a:lvl7pPr>
            <a:lvl8pPr marL="2008465" indent="0">
              <a:buNone/>
              <a:defRPr sz="1000" b="1"/>
            </a:lvl8pPr>
            <a:lvl9pPr marL="2295377" indent="0">
              <a:buNone/>
              <a:defRPr sz="10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6532" y="953798"/>
            <a:ext cx="2449192" cy="197071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292A4-AB19-B647-86AE-84C75CE810F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389" y="128034"/>
            <a:ext cx="715351" cy="4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09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74" y="128034"/>
            <a:ext cx="4514125" cy="41280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7357-1D61-2C48-8862-7C3BAF3E2E2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389" y="128034"/>
            <a:ext cx="715351" cy="4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528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5F545-9E18-9F4F-96EA-3E08DD81581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389" y="128034"/>
            <a:ext cx="715351" cy="4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67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5F545-9E18-9F4F-96EA-3E08DD81581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80" y="49468"/>
            <a:ext cx="918139" cy="52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07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25" y="216190"/>
            <a:ext cx="1858085" cy="756021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9208" y="540818"/>
            <a:ext cx="2916526" cy="222826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825" y="972146"/>
            <a:ext cx="1858085" cy="1800799"/>
          </a:xfrm>
        </p:spPr>
        <p:txBody>
          <a:bodyPr/>
          <a:lstStyle>
            <a:lvl1pPr marL="0" indent="0">
              <a:buNone/>
              <a:defRPr sz="1000"/>
            </a:lvl1pPr>
            <a:lvl2pPr marL="286945" indent="0">
              <a:buNone/>
              <a:defRPr sz="900"/>
            </a:lvl2pPr>
            <a:lvl3pPr marL="573915" indent="0">
              <a:buNone/>
              <a:defRPr sz="700"/>
            </a:lvl3pPr>
            <a:lvl4pPr marL="860758" indent="0">
              <a:buNone/>
              <a:defRPr sz="600"/>
            </a:lvl4pPr>
            <a:lvl5pPr marL="1147724" indent="0">
              <a:buNone/>
              <a:defRPr sz="600"/>
            </a:lvl5pPr>
            <a:lvl6pPr marL="1434584" indent="0">
              <a:buNone/>
              <a:defRPr sz="600"/>
            </a:lvl6pPr>
            <a:lvl7pPr marL="1721535" indent="0">
              <a:buNone/>
              <a:defRPr sz="600"/>
            </a:lvl7pPr>
            <a:lvl8pPr marL="2008465" indent="0">
              <a:buNone/>
              <a:defRPr sz="600"/>
            </a:lvl8pPr>
            <a:lvl9pPr marL="2295377" indent="0">
              <a:buNone/>
              <a:defRPr sz="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47A7-6118-7345-A6FD-9DC593B42E1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389" y="128034"/>
            <a:ext cx="715351" cy="4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910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25" y="216190"/>
            <a:ext cx="1858085" cy="756021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9208" y="540818"/>
            <a:ext cx="2916526" cy="2228261"/>
          </a:xfrm>
        </p:spPr>
        <p:txBody>
          <a:bodyPr anchor="t"/>
          <a:lstStyle>
            <a:lvl1pPr marL="0" indent="0">
              <a:buNone/>
              <a:defRPr sz="2100"/>
            </a:lvl1pPr>
            <a:lvl2pPr marL="286945" indent="0">
              <a:buNone/>
              <a:defRPr sz="1800"/>
            </a:lvl2pPr>
            <a:lvl3pPr marL="573915" indent="0">
              <a:buNone/>
              <a:defRPr sz="1500"/>
            </a:lvl3pPr>
            <a:lvl4pPr marL="860758" indent="0">
              <a:buNone/>
              <a:defRPr sz="1300"/>
            </a:lvl4pPr>
            <a:lvl5pPr marL="1147724" indent="0">
              <a:buNone/>
              <a:defRPr sz="1300"/>
            </a:lvl5pPr>
            <a:lvl6pPr marL="1434584" indent="0">
              <a:buNone/>
              <a:defRPr sz="1300"/>
            </a:lvl6pPr>
            <a:lvl7pPr marL="1721535" indent="0">
              <a:buNone/>
              <a:defRPr sz="1300"/>
            </a:lvl7pPr>
            <a:lvl8pPr marL="2008465" indent="0">
              <a:buNone/>
              <a:defRPr sz="1300"/>
            </a:lvl8pPr>
            <a:lvl9pPr marL="2295377" indent="0">
              <a:buNone/>
              <a:defRPr sz="13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825" y="972146"/>
            <a:ext cx="1858085" cy="1800799"/>
          </a:xfrm>
        </p:spPr>
        <p:txBody>
          <a:bodyPr/>
          <a:lstStyle>
            <a:lvl1pPr marL="0" indent="0">
              <a:buNone/>
              <a:defRPr sz="1000"/>
            </a:lvl1pPr>
            <a:lvl2pPr marL="286945" indent="0">
              <a:buNone/>
              <a:defRPr sz="900"/>
            </a:lvl2pPr>
            <a:lvl3pPr marL="573915" indent="0">
              <a:buNone/>
              <a:defRPr sz="700"/>
            </a:lvl3pPr>
            <a:lvl4pPr marL="860758" indent="0">
              <a:buNone/>
              <a:defRPr sz="600"/>
            </a:lvl4pPr>
            <a:lvl5pPr marL="1147724" indent="0">
              <a:buNone/>
              <a:defRPr sz="600"/>
            </a:lvl5pPr>
            <a:lvl6pPr marL="1434584" indent="0">
              <a:buNone/>
              <a:defRPr sz="600"/>
            </a:lvl6pPr>
            <a:lvl7pPr marL="1721535" indent="0">
              <a:buNone/>
              <a:defRPr sz="600"/>
            </a:lvl7pPr>
            <a:lvl8pPr marL="2008465" indent="0">
              <a:buNone/>
              <a:defRPr sz="600"/>
            </a:lvl8pPr>
            <a:lvl9pPr marL="2295377" indent="0">
              <a:buNone/>
              <a:defRPr sz="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F313-A6C1-B54F-9ACE-FEC335A5860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389" y="128034"/>
            <a:ext cx="715351" cy="4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372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74" y="128034"/>
            <a:ext cx="4514125" cy="41280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095" y="587343"/>
            <a:ext cx="4514125" cy="241477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5F383-0C5E-514C-A812-91A04C4A0B0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389" y="128034"/>
            <a:ext cx="715351" cy="4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20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88768" y="540937"/>
            <a:ext cx="1236800" cy="237751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094" y="194228"/>
            <a:ext cx="3940890" cy="272416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EDEC-836D-BC46-832C-86098A2B550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389" y="128034"/>
            <a:ext cx="715351" cy="4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8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185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57" name="內文層級一…"/>
          <p:cNvSpPr txBox="1">
            <a:spLocks noGrp="1"/>
          </p:cNvSpPr>
          <p:nvPr>
            <p:ph type="body" idx="1"/>
          </p:nvPr>
        </p:nvSpPr>
        <p:spPr>
          <a:xfrm>
            <a:off x="61899" y="1143510"/>
            <a:ext cx="4782112" cy="1898489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pic>
        <p:nvPicPr>
          <p:cNvPr id="58" name="pasted-image.pdf" descr="pasted-image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30386" y="151879"/>
            <a:ext cx="945171" cy="485170"/>
          </a:xfrm>
          <a:prstGeom prst="rect">
            <a:avLst/>
          </a:prstGeom>
        </p:spPr>
      </p:pic>
      <p:sp>
        <p:nvSpPr>
          <p:cNvPr id="5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1155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32078" y="1006726"/>
            <a:ext cx="4896882" cy="694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64329" y="1836060"/>
            <a:ext cx="4032727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6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3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0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47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1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08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295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80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4645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5082" y="2082181"/>
            <a:ext cx="4896882" cy="643517"/>
          </a:xfrm>
        </p:spPr>
        <p:txBody>
          <a:bodyPr anchor="t"/>
          <a:lstStyle>
            <a:lvl1pPr algn="l">
              <a:defRPr sz="25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5082" y="1373354"/>
            <a:ext cx="4896882" cy="708769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28694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7391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86075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14772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43458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7215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00846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29537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9834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88055" y="756023"/>
            <a:ext cx="2544458" cy="213830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928530" y="756023"/>
            <a:ext cx="2544458" cy="213830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443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88073" y="725270"/>
            <a:ext cx="2545459" cy="302258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6945" indent="0">
              <a:buNone/>
              <a:defRPr sz="1300" b="1"/>
            </a:lvl2pPr>
            <a:lvl3pPr marL="573915" indent="0">
              <a:buNone/>
              <a:defRPr sz="1100" b="1"/>
            </a:lvl3pPr>
            <a:lvl4pPr marL="860758" indent="0">
              <a:buNone/>
              <a:defRPr sz="1000" b="1"/>
            </a:lvl4pPr>
            <a:lvl5pPr marL="1147724" indent="0">
              <a:buNone/>
              <a:defRPr sz="1000" b="1"/>
            </a:lvl5pPr>
            <a:lvl6pPr marL="1434584" indent="0">
              <a:buNone/>
              <a:defRPr sz="1000" b="1"/>
            </a:lvl6pPr>
            <a:lvl7pPr marL="1721535" indent="0">
              <a:buNone/>
              <a:defRPr sz="1000" b="1"/>
            </a:lvl7pPr>
            <a:lvl8pPr marL="2008465" indent="0">
              <a:buNone/>
              <a:defRPr sz="1000" b="1"/>
            </a:lvl8pPr>
            <a:lvl9pPr marL="2295377" indent="0">
              <a:buNone/>
              <a:defRPr sz="10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88073" y="1027528"/>
            <a:ext cx="2545459" cy="1866801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2926729" y="725270"/>
            <a:ext cx="2546459" cy="302258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6945" indent="0">
              <a:buNone/>
              <a:defRPr sz="1300" b="1"/>
            </a:lvl2pPr>
            <a:lvl3pPr marL="573915" indent="0">
              <a:buNone/>
              <a:defRPr sz="1100" b="1"/>
            </a:lvl3pPr>
            <a:lvl4pPr marL="860758" indent="0">
              <a:buNone/>
              <a:defRPr sz="1000" b="1"/>
            </a:lvl4pPr>
            <a:lvl5pPr marL="1147724" indent="0">
              <a:buNone/>
              <a:defRPr sz="1000" b="1"/>
            </a:lvl5pPr>
            <a:lvl6pPr marL="1434584" indent="0">
              <a:buNone/>
              <a:defRPr sz="1000" b="1"/>
            </a:lvl6pPr>
            <a:lvl7pPr marL="1721535" indent="0">
              <a:buNone/>
              <a:defRPr sz="1000" b="1"/>
            </a:lvl7pPr>
            <a:lvl8pPr marL="2008465" indent="0">
              <a:buNone/>
              <a:defRPr sz="1000" b="1"/>
            </a:lvl8pPr>
            <a:lvl9pPr marL="2295377" indent="0">
              <a:buNone/>
              <a:defRPr sz="10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2926729" y="1027528"/>
            <a:ext cx="2546459" cy="1866801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447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159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3027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8079" y="129003"/>
            <a:ext cx="1895342" cy="54901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52593" y="129021"/>
            <a:ext cx="3220581" cy="27653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88079" y="678030"/>
            <a:ext cx="1895342" cy="2216310"/>
          </a:xfrm>
        </p:spPr>
        <p:txBody>
          <a:bodyPr/>
          <a:lstStyle>
            <a:lvl1pPr marL="0" indent="0">
              <a:buNone/>
              <a:defRPr sz="900"/>
            </a:lvl1pPr>
            <a:lvl2pPr marL="286945" indent="0">
              <a:buNone/>
              <a:defRPr sz="700"/>
            </a:lvl2pPr>
            <a:lvl3pPr marL="573915" indent="0">
              <a:buNone/>
              <a:defRPr sz="600"/>
            </a:lvl3pPr>
            <a:lvl4pPr marL="860758" indent="0">
              <a:buNone/>
              <a:defRPr sz="500"/>
            </a:lvl4pPr>
            <a:lvl5pPr marL="1147724" indent="0">
              <a:buNone/>
              <a:defRPr sz="500"/>
            </a:lvl5pPr>
            <a:lvl6pPr marL="1434584" indent="0">
              <a:buNone/>
              <a:defRPr sz="500"/>
            </a:lvl6pPr>
            <a:lvl7pPr marL="1721535" indent="0">
              <a:buNone/>
              <a:defRPr sz="500"/>
            </a:lvl7pPr>
            <a:lvl8pPr marL="2008465" indent="0">
              <a:buNone/>
              <a:defRPr sz="500"/>
            </a:lvl8pPr>
            <a:lvl9pPr marL="2295377" indent="0">
              <a:buNone/>
              <a:defRPr sz="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3699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9206" y="2268062"/>
            <a:ext cx="3456623" cy="267758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129206" y="289513"/>
            <a:ext cx="3456623" cy="1944053"/>
          </a:xfrm>
        </p:spPr>
        <p:txBody>
          <a:bodyPr/>
          <a:lstStyle>
            <a:lvl1pPr marL="0" indent="0">
              <a:buNone/>
              <a:defRPr sz="2100"/>
            </a:lvl1pPr>
            <a:lvl2pPr marL="286945" indent="0">
              <a:buNone/>
              <a:defRPr sz="1800"/>
            </a:lvl2pPr>
            <a:lvl3pPr marL="573915" indent="0">
              <a:buNone/>
              <a:defRPr sz="1500"/>
            </a:lvl3pPr>
            <a:lvl4pPr marL="860758" indent="0">
              <a:buNone/>
              <a:defRPr sz="1300"/>
            </a:lvl4pPr>
            <a:lvl5pPr marL="1147724" indent="0">
              <a:buNone/>
              <a:defRPr sz="1300"/>
            </a:lvl5pPr>
            <a:lvl6pPr marL="1434584" indent="0">
              <a:buNone/>
              <a:defRPr sz="1300"/>
            </a:lvl6pPr>
            <a:lvl7pPr marL="1721535" indent="0">
              <a:buNone/>
              <a:defRPr sz="1300"/>
            </a:lvl7pPr>
            <a:lvl8pPr marL="2008465" indent="0">
              <a:buNone/>
              <a:defRPr sz="1300"/>
            </a:lvl8pPr>
            <a:lvl9pPr marL="2295377" indent="0">
              <a:buNone/>
              <a:defRPr sz="13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129206" y="2535833"/>
            <a:ext cx="3456623" cy="380260"/>
          </a:xfrm>
        </p:spPr>
        <p:txBody>
          <a:bodyPr/>
          <a:lstStyle>
            <a:lvl1pPr marL="0" indent="0">
              <a:buNone/>
              <a:defRPr sz="900"/>
            </a:lvl1pPr>
            <a:lvl2pPr marL="286945" indent="0">
              <a:buNone/>
              <a:defRPr sz="700"/>
            </a:lvl2pPr>
            <a:lvl3pPr marL="573915" indent="0">
              <a:buNone/>
              <a:defRPr sz="600"/>
            </a:lvl3pPr>
            <a:lvl4pPr marL="860758" indent="0">
              <a:buNone/>
              <a:defRPr sz="500"/>
            </a:lvl4pPr>
            <a:lvl5pPr marL="1147724" indent="0">
              <a:buNone/>
              <a:defRPr sz="500"/>
            </a:lvl5pPr>
            <a:lvl6pPr marL="1434584" indent="0">
              <a:buNone/>
              <a:defRPr sz="500"/>
            </a:lvl6pPr>
            <a:lvl7pPr marL="1721535" indent="0">
              <a:buNone/>
              <a:defRPr sz="500"/>
            </a:lvl7pPr>
            <a:lvl8pPr marL="2008465" indent="0">
              <a:buNone/>
              <a:defRPr sz="500"/>
            </a:lvl8pPr>
            <a:lvl9pPr marL="2295377" indent="0">
              <a:buNone/>
              <a:defRPr sz="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556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082" y="2082181"/>
            <a:ext cx="4896882" cy="643517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082" y="1373354"/>
            <a:ext cx="4896882" cy="708769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719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4385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580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8732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5906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3102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60292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7462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338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217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176767" y="129820"/>
            <a:ext cx="1296234" cy="276457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88213" y="129820"/>
            <a:ext cx="3792683" cy="27645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977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562628" y="544449"/>
            <a:ext cx="4635836" cy="1096905"/>
          </a:xfrm>
          <a:prstGeom prst="rect">
            <a:avLst/>
          </a:prstGeom>
        </p:spPr>
        <p:txBody>
          <a:bodyPr/>
          <a:lstStyle/>
          <a:p>
            <a:pPr lvl="0"/>
            <a:r>
              <a:rPr/>
              <a:t>標題文字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562628" y="1670805"/>
            <a:ext cx="4635836" cy="37547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1400"/>
            </a:lvl1pPr>
            <a:lvl2pPr marL="0" indent="100823" algn="ctr">
              <a:spcBef>
                <a:spcPts val="0"/>
              </a:spcBef>
              <a:buSzTx/>
              <a:buNone/>
              <a:defRPr sz="1400"/>
            </a:lvl2pPr>
            <a:lvl3pPr marL="0" indent="201653" algn="ctr">
              <a:spcBef>
                <a:spcPts val="0"/>
              </a:spcBef>
              <a:buSzTx/>
              <a:buNone/>
              <a:defRPr sz="1400"/>
            </a:lvl3pPr>
            <a:lvl4pPr marL="0" indent="302506" algn="ctr">
              <a:spcBef>
                <a:spcPts val="0"/>
              </a:spcBef>
              <a:buSzTx/>
              <a:buNone/>
              <a:defRPr sz="1400"/>
            </a:lvl4pPr>
            <a:lvl5pPr marL="0" indent="403305" algn="ctr">
              <a:spcBef>
                <a:spcPts val="0"/>
              </a:spcBef>
              <a:buSzTx/>
              <a:buNone/>
              <a:defRPr sz="1400"/>
            </a:lvl5pPr>
          </a:lstStyle>
          <a:p>
            <a:pPr lvl="0"/>
            <a:r>
              <a:rPr/>
              <a:t>內文層級一</a:t>
            </a:r>
          </a:p>
          <a:p>
            <a:pPr lvl="1"/>
            <a:r>
              <a:rPr/>
              <a:t>內文層級二</a:t>
            </a:r>
          </a:p>
          <a:p>
            <a:pPr lvl="2"/>
            <a:r>
              <a:rPr/>
              <a:t>內文層級三</a:t>
            </a:r>
          </a:p>
          <a:p>
            <a:pPr lvl="3"/>
            <a:r>
              <a:rPr/>
              <a:t>內文層級四</a:t>
            </a:r>
          </a:p>
          <a:p>
            <a:pPr lvl="4"/>
            <a:r>
              <a:rPr/>
              <a:t>內文層級五</a:t>
            </a:r>
          </a:p>
        </p:txBody>
      </p:sp>
    </p:spTree>
    <p:extLst>
      <p:ext uri="{BB962C8B-B14F-4D97-AF65-F5344CB8AC3E}">
        <p14:creationId xmlns:p14="http://schemas.microsoft.com/office/powerpoint/2010/main" val="3899988111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32078" y="1006725"/>
            <a:ext cx="4896882" cy="694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64329" y="1836060"/>
            <a:ext cx="4032727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6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3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0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47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1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08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295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4DC1-159B-40FE-B8E4-B2F6C20CA9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EB9E-9330-49C2-9AEC-F6C2C1E94D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547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4DC1-159B-40FE-B8E4-B2F6C20CA9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EB9E-9330-49C2-9AEC-F6C2C1E94D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499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5082" y="2082180"/>
            <a:ext cx="4896882" cy="643517"/>
          </a:xfrm>
        </p:spPr>
        <p:txBody>
          <a:bodyPr anchor="t"/>
          <a:lstStyle>
            <a:lvl1pPr algn="l">
              <a:defRPr sz="25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5082" y="1373354"/>
            <a:ext cx="4896882" cy="708769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28694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7391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86075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14772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43458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7215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00846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29537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4DC1-159B-40FE-B8E4-B2F6C20CA9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EB9E-9330-49C2-9AEC-F6C2C1E94D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206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88055" y="756021"/>
            <a:ext cx="2544458" cy="213830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928530" y="756021"/>
            <a:ext cx="2544458" cy="213830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4DC1-159B-40FE-B8E4-B2F6C20CA9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EB9E-9330-49C2-9AEC-F6C2C1E94D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233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88073" y="725270"/>
            <a:ext cx="2545459" cy="302258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6945" indent="0">
              <a:buNone/>
              <a:defRPr sz="1300" b="1"/>
            </a:lvl2pPr>
            <a:lvl3pPr marL="573915" indent="0">
              <a:buNone/>
              <a:defRPr sz="1100" b="1"/>
            </a:lvl3pPr>
            <a:lvl4pPr marL="860758" indent="0">
              <a:buNone/>
              <a:defRPr sz="1000" b="1"/>
            </a:lvl4pPr>
            <a:lvl5pPr marL="1147724" indent="0">
              <a:buNone/>
              <a:defRPr sz="1000" b="1"/>
            </a:lvl5pPr>
            <a:lvl6pPr marL="1434584" indent="0">
              <a:buNone/>
              <a:defRPr sz="1000" b="1"/>
            </a:lvl6pPr>
            <a:lvl7pPr marL="1721535" indent="0">
              <a:buNone/>
              <a:defRPr sz="1000" b="1"/>
            </a:lvl7pPr>
            <a:lvl8pPr marL="2008465" indent="0">
              <a:buNone/>
              <a:defRPr sz="1000" b="1"/>
            </a:lvl8pPr>
            <a:lvl9pPr marL="2295377" indent="0">
              <a:buNone/>
              <a:defRPr sz="10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88073" y="1027528"/>
            <a:ext cx="2545459" cy="1866801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2926729" y="725270"/>
            <a:ext cx="2546459" cy="302258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6945" indent="0">
              <a:buNone/>
              <a:defRPr sz="1300" b="1"/>
            </a:lvl2pPr>
            <a:lvl3pPr marL="573915" indent="0">
              <a:buNone/>
              <a:defRPr sz="1100" b="1"/>
            </a:lvl3pPr>
            <a:lvl4pPr marL="860758" indent="0">
              <a:buNone/>
              <a:defRPr sz="1000" b="1"/>
            </a:lvl4pPr>
            <a:lvl5pPr marL="1147724" indent="0">
              <a:buNone/>
              <a:defRPr sz="1000" b="1"/>
            </a:lvl5pPr>
            <a:lvl6pPr marL="1434584" indent="0">
              <a:buNone/>
              <a:defRPr sz="1000" b="1"/>
            </a:lvl6pPr>
            <a:lvl7pPr marL="1721535" indent="0">
              <a:buNone/>
              <a:defRPr sz="1000" b="1"/>
            </a:lvl7pPr>
            <a:lvl8pPr marL="2008465" indent="0">
              <a:buNone/>
              <a:defRPr sz="1000" b="1"/>
            </a:lvl8pPr>
            <a:lvl9pPr marL="2295377" indent="0">
              <a:buNone/>
              <a:defRPr sz="10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2926729" y="1027528"/>
            <a:ext cx="2546459" cy="1866801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4DC1-159B-40FE-B8E4-B2F6C20CA9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EB9E-9330-49C2-9AEC-F6C2C1E94D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871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4DC1-159B-40FE-B8E4-B2F6C20CA9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EB9E-9330-49C2-9AEC-F6C2C1E94D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906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4DC1-159B-40FE-B8E4-B2F6C20CA9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EB9E-9330-49C2-9AEC-F6C2C1E94D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60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055" y="567146"/>
            <a:ext cx="2544458" cy="1603543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8530" y="567146"/>
            <a:ext cx="2544458" cy="1603543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919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8079" y="129003"/>
            <a:ext cx="1895342" cy="54901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52593" y="129021"/>
            <a:ext cx="3220581" cy="27653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88079" y="678030"/>
            <a:ext cx="1895342" cy="2216310"/>
          </a:xfrm>
        </p:spPr>
        <p:txBody>
          <a:bodyPr/>
          <a:lstStyle>
            <a:lvl1pPr marL="0" indent="0">
              <a:buNone/>
              <a:defRPr sz="900"/>
            </a:lvl1pPr>
            <a:lvl2pPr marL="286945" indent="0">
              <a:buNone/>
              <a:defRPr sz="700"/>
            </a:lvl2pPr>
            <a:lvl3pPr marL="573915" indent="0">
              <a:buNone/>
              <a:defRPr sz="600"/>
            </a:lvl3pPr>
            <a:lvl4pPr marL="860758" indent="0">
              <a:buNone/>
              <a:defRPr sz="500"/>
            </a:lvl4pPr>
            <a:lvl5pPr marL="1147724" indent="0">
              <a:buNone/>
              <a:defRPr sz="500"/>
            </a:lvl5pPr>
            <a:lvl6pPr marL="1434584" indent="0">
              <a:buNone/>
              <a:defRPr sz="500"/>
            </a:lvl6pPr>
            <a:lvl7pPr marL="1721535" indent="0">
              <a:buNone/>
              <a:defRPr sz="500"/>
            </a:lvl7pPr>
            <a:lvl8pPr marL="2008465" indent="0">
              <a:buNone/>
              <a:defRPr sz="500"/>
            </a:lvl8pPr>
            <a:lvl9pPr marL="2295377" indent="0">
              <a:buNone/>
              <a:defRPr sz="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4DC1-159B-40FE-B8E4-B2F6C20CA9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EB9E-9330-49C2-9AEC-F6C2C1E94D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496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9206" y="2268062"/>
            <a:ext cx="3456623" cy="267758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129206" y="289513"/>
            <a:ext cx="3456623" cy="1944053"/>
          </a:xfrm>
        </p:spPr>
        <p:txBody>
          <a:bodyPr/>
          <a:lstStyle>
            <a:lvl1pPr marL="0" indent="0">
              <a:buNone/>
              <a:defRPr sz="2100"/>
            </a:lvl1pPr>
            <a:lvl2pPr marL="286945" indent="0">
              <a:buNone/>
              <a:defRPr sz="1800"/>
            </a:lvl2pPr>
            <a:lvl3pPr marL="573915" indent="0">
              <a:buNone/>
              <a:defRPr sz="1500"/>
            </a:lvl3pPr>
            <a:lvl4pPr marL="860758" indent="0">
              <a:buNone/>
              <a:defRPr sz="1300"/>
            </a:lvl4pPr>
            <a:lvl5pPr marL="1147724" indent="0">
              <a:buNone/>
              <a:defRPr sz="1300"/>
            </a:lvl5pPr>
            <a:lvl6pPr marL="1434584" indent="0">
              <a:buNone/>
              <a:defRPr sz="1300"/>
            </a:lvl6pPr>
            <a:lvl7pPr marL="1721535" indent="0">
              <a:buNone/>
              <a:defRPr sz="1300"/>
            </a:lvl7pPr>
            <a:lvl8pPr marL="2008465" indent="0">
              <a:buNone/>
              <a:defRPr sz="1300"/>
            </a:lvl8pPr>
            <a:lvl9pPr marL="2295377" indent="0">
              <a:buNone/>
              <a:defRPr sz="13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129206" y="2535833"/>
            <a:ext cx="3456623" cy="380260"/>
          </a:xfrm>
        </p:spPr>
        <p:txBody>
          <a:bodyPr/>
          <a:lstStyle>
            <a:lvl1pPr marL="0" indent="0">
              <a:buNone/>
              <a:defRPr sz="900"/>
            </a:lvl1pPr>
            <a:lvl2pPr marL="286945" indent="0">
              <a:buNone/>
              <a:defRPr sz="700"/>
            </a:lvl2pPr>
            <a:lvl3pPr marL="573915" indent="0">
              <a:buNone/>
              <a:defRPr sz="600"/>
            </a:lvl3pPr>
            <a:lvl4pPr marL="860758" indent="0">
              <a:buNone/>
              <a:defRPr sz="500"/>
            </a:lvl4pPr>
            <a:lvl5pPr marL="1147724" indent="0">
              <a:buNone/>
              <a:defRPr sz="500"/>
            </a:lvl5pPr>
            <a:lvl6pPr marL="1434584" indent="0">
              <a:buNone/>
              <a:defRPr sz="500"/>
            </a:lvl6pPr>
            <a:lvl7pPr marL="1721535" indent="0">
              <a:buNone/>
              <a:defRPr sz="500"/>
            </a:lvl7pPr>
            <a:lvl8pPr marL="2008465" indent="0">
              <a:buNone/>
              <a:defRPr sz="500"/>
            </a:lvl8pPr>
            <a:lvl9pPr marL="2295377" indent="0">
              <a:buNone/>
              <a:defRPr sz="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4DC1-159B-40FE-B8E4-B2F6C20CA9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EB9E-9330-49C2-9AEC-F6C2C1E94D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9893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4DC1-159B-40FE-B8E4-B2F6C20CA9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EB9E-9330-49C2-9AEC-F6C2C1E94D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4722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176767" y="129820"/>
            <a:ext cx="1296234" cy="276457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88213" y="129820"/>
            <a:ext cx="3792683" cy="27645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4DC1-159B-40FE-B8E4-B2F6C20CA9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EB9E-9330-49C2-9AEC-F6C2C1E94D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385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562628" y="544447"/>
            <a:ext cx="4635836" cy="1096905"/>
          </a:xfrm>
          <a:prstGeom prst="rect">
            <a:avLst/>
          </a:prstGeom>
        </p:spPr>
        <p:txBody>
          <a:bodyPr/>
          <a:lstStyle/>
          <a:p>
            <a:pPr lvl="0"/>
            <a:r>
              <a:rPr/>
              <a:t>標題文字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562628" y="1670805"/>
            <a:ext cx="4635836" cy="37547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1400"/>
            </a:lvl1pPr>
            <a:lvl2pPr marL="0" indent="100823" algn="ctr">
              <a:spcBef>
                <a:spcPts val="0"/>
              </a:spcBef>
              <a:buSzTx/>
              <a:buNone/>
              <a:defRPr sz="1400"/>
            </a:lvl2pPr>
            <a:lvl3pPr marL="0" indent="201653" algn="ctr">
              <a:spcBef>
                <a:spcPts val="0"/>
              </a:spcBef>
              <a:buSzTx/>
              <a:buNone/>
              <a:defRPr sz="1400"/>
            </a:lvl3pPr>
            <a:lvl4pPr marL="0" indent="302506" algn="ctr">
              <a:spcBef>
                <a:spcPts val="0"/>
              </a:spcBef>
              <a:buSzTx/>
              <a:buNone/>
              <a:defRPr sz="1400"/>
            </a:lvl4pPr>
            <a:lvl5pPr marL="0" indent="403305" algn="ctr">
              <a:spcBef>
                <a:spcPts val="0"/>
              </a:spcBef>
              <a:buSzTx/>
              <a:buNone/>
              <a:defRPr sz="1400"/>
            </a:lvl5pPr>
          </a:lstStyle>
          <a:p>
            <a:pPr lvl="0"/>
            <a:r>
              <a:rPr/>
              <a:t>內文層級一</a:t>
            </a:r>
          </a:p>
          <a:p>
            <a:pPr lvl="1"/>
            <a:r>
              <a:rPr/>
              <a:t>內文層級二</a:t>
            </a:r>
          </a:p>
          <a:p>
            <a:pPr lvl="2"/>
            <a:r>
              <a:rPr/>
              <a:t>內文層級三</a:t>
            </a:r>
          </a:p>
          <a:p>
            <a:pPr lvl="3"/>
            <a:r>
              <a:rPr/>
              <a:t>內文層級四</a:t>
            </a:r>
          </a:p>
          <a:p>
            <a:pPr lvl="4"/>
            <a:r>
              <a:rPr/>
              <a:t>內文層級五</a:t>
            </a:r>
          </a:p>
        </p:txBody>
      </p:sp>
    </p:spTree>
    <p:extLst>
      <p:ext uri="{BB962C8B-B14F-4D97-AF65-F5344CB8AC3E}">
        <p14:creationId xmlns:p14="http://schemas.microsoft.com/office/powerpoint/2010/main" val="1318677456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資料備份-勿刪\桌面\2015 Template_事務用品\PPT\一般-母片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01" y="-12684"/>
            <a:ext cx="5784042" cy="325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154568" y="1722244"/>
            <a:ext cx="3448621" cy="694519"/>
          </a:xfrm>
        </p:spPr>
        <p:txBody>
          <a:bodyPr/>
          <a:lstStyle>
            <a:lvl1pPr>
              <a:defRPr sz="210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405633" y="2481883"/>
            <a:ext cx="2197396" cy="329259"/>
          </a:xfrm>
        </p:spPr>
        <p:txBody>
          <a:bodyPr/>
          <a:lstStyle>
            <a:lvl1pPr marL="0" indent="0" algn="ctr">
              <a:buFontTx/>
              <a:buNone/>
              <a:defRPr sz="11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446A6-1AF8-450C-89A8-5DF3AE0F041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054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6E9AB-DE14-4BC5-85BB-42C760278FD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763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5082" y="2082180"/>
            <a:ext cx="4896882" cy="643517"/>
          </a:xfrm>
        </p:spPr>
        <p:txBody>
          <a:bodyPr anchor="t"/>
          <a:lstStyle>
            <a:lvl1pPr algn="l">
              <a:defRPr sz="25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5082" y="1373354"/>
            <a:ext cx="4896882" cy="708769"/>
          </a:xfrm>
        </p:spPr>
        <p:txBody>
          <a:bodyPr anchor="b"/>
          <a:lstStyle>
            <a:lvl1pPr marL="0" indent="0">
              <a:buNone/>
              <a:defRPr sz="1300"/>
            </a:lvl1pPr>
            <a:lvl2pPr marL="286945" indent="0">
              <a:buNone/>
              <a:defRPr sz="1100"/>
            </a:lvl2pPr>
            <a:lvl3pPr marL="573915" indent="0">
              <a:buNone/>
              <a:defRPr sz="1000"/>
            </a:lvl3pPr>
            <a:lvl4pPr marL="860758" indent="0">
              <a:buNone/>
              <a:defRPr sz="900"/>
            </a:lvl4pPr>
            <a:lvl5pPr marL="1147724" indent="0">
              <a:buNone/>
              <a:defRPr sz="900"/>
            </a:lvl5pPr>
            <a:lvl6pPr marL="1434584" indent="0">
              <a:buNone/>
              <a:defRPr sz="900"/>
            </a:lvl6pPr>
            <a:lvl7pPr marL="1721535" indent="0">
              <a:buNone/>
              <a:defRPr sz="900"/>
            </a:lvl7pPr>
            <a:lvl8pPr marL="2008465" indent="0">
              <a:buNone/>
              <a:defRPr sz="900"/>
            </a:lvl8pPr>
            <a:lvl9pPr marL="2295377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C26A-D4B2-4D05-9B6C-B65B79325A4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44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88055" y="756021"/>
            <a:ext cx="2544458" cy="213830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928530" y="756021"/>
            <a:ext cx="2544458" cy="213830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4AF7E-9C5C-4025-A4BC-B381E3E87E1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1029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88073" y="725270"/>
            <a:ext cx="2545459" cy="302258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6945" indent="0">
              <a:buNone/>
              <a:defRPr sz="1300" b="1"/>
            </a:lvl2pPr>
            <a:lvl3pPr marL="573915" indent="0">
              <a:buNone/>
              <a:defRPr sz="1100" b="1"/>
            </a:lvl3pPr>
            <a:lvl4pPr marL="860758" indent="0">
              <a:buNone/>
              <a:defRPr sz="1000" b="1"/>
            </a:lvl4pPr>
            <a:lvl5pPr marL="1147724" indent="0">
              <a:buNone/>
              <a:defRPr sz="1000" b="1"/>
            </a:lvl5pPr>
            <a:lvl6pPr marL="1434584" indent="0">
              <a:buNone/>
              <a:defRPr sz="1000" b="1"/>
            </a:lvl6pPr>
            <a:lvl7pPr marL="1721535" indent="0">
              <a:buNone/>
              <a:defRPr sz="1000" b="1"/>
            </a:lvl7pPr>
            <a:lvl8pPr marL="2008465" indent="0">
              <a:buNone/>
              <a:defRPr sz="1000" b="1"/>
            </a:lvl8pPr>
            <a:lvl9pPr marL="2295377" indent="0">
              <a:buNone/>
              <a:defRPr sz="10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88073" y="1027528"/>
            <a:ext cx="2545459" cy="1866801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2926729" y="725270"/>
            <a:ext cx="2546459" cy="302258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6945" indent="0">
              <a:buNone/>
              <a:defRPr sz="1300" b="1"/>
            </a:lvl2pPr>
            <a:lvl3pPr marL="573915" indent="0">
              <a:buNone/>
              <a:defRPr sz="1100" b="1"/>
            </a:lvl3pPr>
            <a:lvl4pPr marL="860758" indent="0">
              <a:buNone/>
              <a:defRPr sz="1000" b="1"/>
            </a:lvl4pPr>
            <a:lvl5pPr marL="1147724" indent="0">
              <a:buNone/>
              <a:defRPr sz="1000" b="1"/>
            </a:lvl5pPr>
            <a:lvl6pPr marL="1434584" indent="0">
              <a:buNone/>
              <a:defRPr sz="1000" b="1"/>
            </a:lvl6pPr>
            <a:lvl7pPr marL="1721535" indent="0">
              <a:buNone/>
              <a:defRPr sz="1000" b="1"/>
            </a:lvl7pPr>
            <a:lvl8pPr marL="2008465" indent="0">
              <a:buNone/>
              <a:defRPr sz="1000" b="1"/>
            </a:lvl8pPr>
            <a:lvl9pPr marL="2295377" indent="0">
              <a:buNone/>
              <a:defRPr sz="10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2926729" y="1027528"/>
            <a:ext cx="2546459" cy="1866801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2567A-0011-42E5-ACB1-867234D8E14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198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52" y="129937"/>
            <a:ext cx="5184934" cy="54001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73" y="725272"/>
            <a:ext cx="2545459" cy="302258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71965" indent="0">
              <a:buNone/>
              <a:defRPr sz="1700" b="1"/>
            </a:lvl2pPr>
            <a:lvl3pPr marL="743852" indent="0">
              <a:buNone/>
              <a:defRPr sz="1500" b="1"/>
            </a:lvl3pPr>
            <a:lvl4pPr marL="1115803" indent="0">
              <a:buNone/>
              <a:defRPr sz="1300" b="1"/>
            </a:lvl4pPr>
            <a:lvl5pPr marL="1487325" indent="0">
              <a:buNone/>
              <a:defRPr sz="1300" b="1"/>
            </a:lvl5pPr>
            <a:lvl6pPr marL="1859062" indent="0">
              <a:buNone/>
              <a:defRPr sz="1300" b="1"/>
            </a:lvl6pPr>
            <a:lvl7pPr marL="2231022" indent="0">
              <a:buNone/>
              <a:defRPr sz="1300" b="1"/>
            </a:lvl7pPr>
            <a:lvl8pPr marL="2602923" indent="0">
              <a:buNone/>
              <a:defRPr sz="1300" b="1"/>
            </a:lvl8pPr>
            <a:lvl9pPr marL="2974624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8073" y="1027528"/>
            <a:ext cx="2545459" cy="1866801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7460" y="725272"/>
            <a:ext cx="2546459" cy="302258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71965" indent="0">
              <a:buNone/>
              <a:defRPr sz="1700" b="1"/>
            </a:lvl2pPr>
            <a:lvl3pPr marL="743852" indent="0">
              <a:buNone/>
              <a:defRPr sz="1500" b="1"/>
            </a:lvl3pPr>
            <a:lvl4pPr marL="1115803" indent="0">
              <a:buNone/>
              <a:defRPr sz="1300" b="1"/>
            </a:lvl4pPr>
            <a:lvl5pPr marL="1487325" indent="0">
              <a:buNone/>
              <a:defRPr sz="1300" b="1"/>
            </a:lvl5pPr>
            <a:lvl6pPr marL="1859062" indent="0">
              <a:buNone/>
              <a:defRPr sz="1300" b="1"/>
            </a:lvl6pPr>
            <a:lvl7pPr marL="2231022" indent="0">
              <a:buNone/>
              <a:defRPr sz="1300" b="1"/>
            </a:lvl7pPr>
            <a:lvl8pPr marL="2602923" indent="0">
              <a:buNone/>
              <a:defRPr sz="1300" b="1"/>
            </a:lvl8pPr>
            <a:lvl9pPr marL="2974624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7460" y="1027528"/>
            <a:ext cx="2546459" cy="1866801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729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9937" y="1348064"/>
            <a:ext cx="5184934" cy="54001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298AE-0F31-44C1-8602-1B6C5A792C9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2048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69BD0-E1FB-49DB-8E0F-BE5407DCE7E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571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8079" y="129003"/>
            <a:ext cx="1895342" cy="54901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52593" y="129021"/>
            <a:ext cx="3220581" cy="27653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88079" y="678030"/>
            <a:ext cx="1895342" cy="2216310"/>
          </a:xfrm>
        </p:spPr>
        <p:txBody>
          <a:bodyPr/>
          <a:lstStyle>
            <a:lvl1pPr marL="0" indent="0">
              <a:buNone/>
              <a:defRPr sz="900"/>
            </a:lvl1pPr>
            <a:lvl2pPr marL="286945" indent="0">
              <a:buNone/>
              <a:defRPr sz="700"/>
            </a:lvl2pPr>
            <a:lvl3pPr marL="573915" indent="0">
              <a:buNone/>
              <a:defRPr sz="600"/>
            </a:lvl3pPr>
            <a:lvl4pPr marL="860758" indent="0">
              <a:buNone/>
              <a:defRPr sz="500"/>
            </a:lvl4pPr>
            <a:lvl5pPr marL="1147724" indent="0">
              <a:buNone/>
              <a:defRPr sz="500"/>
            </a:lvl5pPr>
            <a:lvl6pPr marL="1434584" indent="0">
              <a:buNone/>
              <a:defRPr sz="500"/>
            </a:lvl6pPr>
            <a:lvl7pPr marL="1721535" indent="0">
              <a:buNone/>
              <a:defRPr sz="500"/>
            </a:lvl7pPr>
            <a:lvl8pPr marL="2008465" indent="0">
              <a:buNone/>
              <a:defRPr sz="500"/>
            </a:lvl8pPr>
            <a:lvl9pPr marL="2295377" indent="0">
              <a:buNone/>
              <a:defRPr sz="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59378-B1AE-4592-8725-52DFFC6B2A6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048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9206" y="2268062"/>
            <a:ext cx="3456623" cy="267758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129206" y="289513"/>
            <a:ext cx="3456623" cy="1944053"/>
          </a:xfrm>
        </p:spPr>
        <p:txBody>
          <a:bodyPr/>
          <a:lstStyle>
            <a:lvl1pPr marL="0" indent="0">
              <a:buNone/>
              <a:defRPr sz="2100"/>
            </a:lvl1pPr>
            <a:lvl2pPr marL="286945" indent="0">
              <a:buNone/>
              <a:defRPr sz="1800"/>
            </a:lvl2pPr>
            <a:lvl3pPr marL="573915" indent="0">
              <a:buNone/>
              <a:defRPr sz="1500"/>
            </a:lvl3pPr>
            <a:lvl4pPr marL="860758" indent="0">
              <a:buNone/>
              <a:defRPr sz="1300"/>
            </a:lvl4pPr>
            <a:lvl5pPr marL="1147724" indent="0">
              <a:buNone/>
              <a:defRPr sz="1300"/>
            </a:lvl5pPr>
            <a:lvl6pPr marL="1434584" indent="0">
              <a:buNone/>
              <a:defRPr sz="1300"/>
            </a:lvl6pPr>
            <a:lvl7pPr marL="1721535" indent="0">
              <a:buNone/>
              <a:defRPr sz="1300"/>
            </a:lvl7pPr>
            <a:lvl8pPr marL="2008465" indent="0">
              <a:buNone/>
              <a:defRPr sz="1300"/>
            </a:lvl8pPr>
            <a:lvl9pPr marL="2295377" indent="0">
              <a:buNone/>
              <a:defRPr sz="13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129206" y="2535833"/>
            <a:ext cx="3456623" cy="380260"/>
          </a:xfrm>
        </p:spPr>
        <p:txBody>
          <a:bodyPr/>
          <a:lstStyle>
            <a:lvl1pPr marL="0" indent="0">
              <a:buNone/>
              <a:defRPr sz="900"/>
            </a:lvl1pPr>
            <a:lvl2pPr marL="286945" indent="0">
              <a:buNone/>
              <a:defRPr sz="700"/>
            </a:lvl2pPr>
            <a:lvl3pPr marL="573915" indent="0">
              <a:buNone/>
              <a:defRPr sz="600"/>
            </a:lvl3pPr>
            <a:lvl4pPr marL="860758" indent="0">
              <a:buNone/>
              <a:defRPr sz="500"/>
            </a:lvl4pPr>
            <a:lvl5pPr marL="1147724" indent="0">
              <a:buNone/>
              <a:defRPr sz="500"/>
            </a:lvl5pPr>
            <a:lvl6pPr marL="1434584" indent="0">
              <a:buNone/>
              <a:defRPr sz="500"/>
            </a:lvl6pPr>
            <a:lvl7pPr marL="1721535" indent="0">
              <a:buNone/>
              <a:defRPr sz="500"/>
            </a:lvl7pPr>
            <a:lvl8pPr marL="2008465" indent="0">
              <a:buNone/>
              <a:defRPr sz="500"/>
            </a:lvl8pPr>
            <a:lvl9pPr marL="2295377" indent="0">
              <a:buNone/>
              <a:defRPr sz="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A5F22-BE22-41FF-91DD-827115A81A7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7624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920E6-CB91-4FDF-A5AC-7435E5AC215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996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176767" y="129820"/>
            <a:ext cx="1296234" cy="276457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88213" y="129820"/>
            <a:ext cx="3792683" cy="27645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A4C6B-623C-4A4E-BCC5-4961CA66572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983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192225" y="155263"/>
            <a:ext cx="5375969" cy="292808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57389" tIns="28721" rIns="57389" bIns="28721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263758" y="205121"/>
            <a:ext cx="5233579" cy="146884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57389" tIns="28721" rIns="57389" bIns="28721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13" descr="D:\資料備份-勿刪\桌面\2015 Template_事務用品\PPT\一般-母片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01" y="-12684"/>
            <a:ext cx="5784042" cy="325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455122" y="860148"/>
            <a:ext cx="4896882" cy="864023"/>
          </a:xfrm>
        </p:spPr>
        <p:txBody>
          <a:bodyPr lIns="28721" rIns="28721" bIns="28721"/>
          <a:lstStyle>
            <a:lvl1pPr algn="r">
              <a:defRPr sz="28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20" name="副標題 19"/>
          <p:cNvSpPr>
            <a:spLocks noGrp="1"/>
          </p:cNvSpPr>
          <p:nvPr>
            <p:ph type="subTitle" idx="1"/>
          </p:nvPr>
        </p:nvSpPr>
        <p:spPr>
          <a:xfrm>
            <a:off x="455122" y="1741007"/>
            <a:ext cx="4896882" cy="432012"/>
          </a:xfrm>
        </p:spPr>
        <p:txBody>
          <a:bodyPr tIns="0"/>
          <a:lstStyle>
            <a:lvl1pPr marL="22964" indent="0" algn="r">
              <a:spcBef>
                <a:spcPts val="0"/>
              </a:spcBef>
              <a:buNone/>
              <a:defRPr sz="1300">
                <a:solidFill>
                  <a:schemeClr val="bg2">
                    <a:shade val="25000"/>
                  </a:schemeClr>
                </a:solidFill>
              </a:defRPr>
            </a:lvl1pPr>
            <a:lvl2pPr marL="286945" indent="0" algn="ctr">
              <a:buNone/>
            </a:lvl2pPr>
            <a:lvl3pPr marL="573915" indent="0" algn="ctr">
              <a:buNone/>
            </a:lvl3pPr>
            <a:lvl4pPr marL="860758" indent="0" algn="ctr">
              <a:buNone/>
            </a:lvl4pPr>
            <a:lvl5pPr marL="1147724" indent="0" algn="ctr">
              <a:buNone/>
            </a:lvl5pPr>
            <a:lvl6pPr marL="1434584" indent="0" algn="ctr">
              <a:buNone/>
            </a:lvl6pPr>
            <a:lvl7pPr marL="1721535" indent="0" algn="ctr">
              <a:buNone/>
            </a:lvl7pPr>
            <a:lvl8pPr marL="2008465" indent="0" algn="ctr">
              <a:buNone/>
            </a:lvl8pPr>
            <a:lvl9pPr marL="2295377" indent="0" algn="ctr">
              <a:buNone/>
            </a:lvl9pPr>
            <a:extLst/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8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8860E3B-C075-40D0-9C2B-8DC415CAEFFA}" type="datetimeFigureOut">
              <a:rPr lang="zh-TW" altLang="en-US"/>
              <a:pPr>
                <a:defRPr/>
              </a:pPr>
              <a:t>2017/10/26</a:t>
            </a:fld>
            <a:endParaRPr lang="zh-TW" altLang="en-US"/>
          </a:p>
        </p:txBody>
      </p:sp>
      <p:sp>
        <p:nvSpPr>
          <p:cNvPr id="9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295927F-0965-4439-A825-9EF92A13BE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18145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6860" y="2354648"/>
            <a:ext cx="5156129" cy="496813"/>
          </a:xfrm>
        </p:spPr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6860" y="250567"/>
            <a:ext cx="5156129" cy="1978614"/>
          </a:xfrm>
        </p:spPr>
        <p:txBody>
          <a:bodyPr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B0DED-970D-4662-B42F-EF7137A3B563}" type="datetimeFigureOut">
              <a:rPr lang="zh-TW" altLang="en-US"/>
              <a:pPr>
                <a:defRPr/>
              </a:pPr>
              <a:t>2017/10/26</a:t>
            </a:fld>
            <a:endParaRPr lang="zh-TW" altLang="en-US"/>
          </a:p>
        </p:txBody>
      </p:sp>
      <p:sp>
        <p:nvSpPr>
          <p:cNvPr id="5" name="頁尾版面配置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91EB9-C55C-4A10-AB84-AC8D4EE61F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092253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192225" y="155263"/>
            <a:ext cx="5375969" cy="292808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57389" tIns="28721" rIns="57389" bIns="28721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263758" y="205137"/>
            <a:ext cx="5233579" cy="2051077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57389" tIns="28721" rIns="57389" bIns="28721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5077" y="2328727"/>
            <a:ext cx="5156129" cy="319689"/>
          </a:xfrm>
        </p:spPr>
        <p:txBody>
          <a:bodyPr lIns="57389" bIns="0"/>
          <a:lstStyle>
            <a:lvl1pPr algn="l">
              <a:buNone/>
              <a:defRPr sz="22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95077" y="2657492"/>
            <a:ext cx="5156129" cy="198725"/>
          </a:xfrm>
        </p:spPr>
        <p:txBody>
          <a:bodyPr lIns="74630" tIns="0"/>
          <a:lstStyle>
            <a:lvl1pPr marL="0" marR="22964" indent="0" algn="l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EC008D1-9D79-4BDD-A50F-F8257B3D774A}" type="datetimeFigureOut">
              <a:rPr lang="zh-TW" altLang="en-US"/>
              <a:pPr>
                <a:defRPr/>
              </a:pPr>
              <a:t>2017/10/26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6015E30-F7D3-4353-B9A3-0EA6D14003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581552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24078" y="250577"/>
            <a:ext cx="2477246" cy="20736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996049" y="250577"/>
            <a:ext cx="2477246" cy="20736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E60A3-06CD-407D-A36C-AEE3EC889F70}" type="datetimeFigureOut">
              <a:rPr lang="zh-TW" altLang="en-US"/>
              <a:pPr>
                <a:defRPr/>
              </a:pPr>
              <a:t>2017/10/26</a:t>
            </a:fld>
            <a:endParaRPr lang="zh-TW" altLang="en-US"/>
          </a:p>
        </p:txBody>
      </p:sp>
      <p:sp>
        <p:nvSpPr>
          <p:cNvPr id="6" name="頁尾版面配置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2C643-13AD-449E-B63F-C09F382B71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37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3318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6860" y="2354648"/>
            <a:ext cx="5156129" cy="496813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82590" y="273757"/>
            <a:ext cx="2477246" cy="374260"/>
          </a:xfrm>
        </p:spPr>
        <p:txBody>
          <a:bodyPr lIns="91833" anchor="ctr"/>
          <a:lstStyle>
            <a:lvl1pPr marL="0" indent="0" algn="l">
              <a:buNone/>
              <a:defRPr sz="1500" b="1">
                <a:solidFill>
                  <a:schemeClr val="tx1"/>
                </a:solidFill>
              </a:defRPr>
            </a:lvl1pPr>
            <a:lvl2pPr>
              <a:buNone/>
              <a:defRPr sz="1300" b="1"/>
            </a:lvl2pPr>
            <a:lvl3pPr>
              <a:buNone/>
              <a:defRPr sz="1100" b="1"/>
            </a:lvl3pPr>
            <a:lvl4pPr>
              <a:buNone/>
              <a:defRPr sz="1000" b="1"/>
            </a:lvl4pPr>
            <a:lvl5pPr>
              <a:buNone/>
              <a:defRPr sz="10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2931032" y="273757"/>
            <a:ext cx="2477246" cy="374260"/>
          </a:xfrm>
        </p:spPr>
        <p:txBody>
          <a:bodyPr lIns="86084" anchor="ctr"/>
          <a:lstStyle>
            <a:lvl1pPr marL="0" indent="0" algn="l">
              <a:buNone/>
              <a:defRPr sz="1500" b="1">
                <a:solidFill>
                  <a:schemeClr val="tx1"/>
                </a:solidFill>
              </a:defRPr>
            </a:lvl1pPr>
            <a:lvl2pPr>
              <a:buNone/>
              <a:defRPr sz="1300" b="1"/>
            </a:lvl2pPr>
            <a:lvl3pPr>
              <a:buNone/>
              <a:defRPr sz="1100" b="1"/>
            </a:lvl3pPr>
            <a:lvl4pPr>
              <a:buNone/>
              <a:defRPr sz="1000" b="1"/>
            </a:lvl4pPr>
            <a:lvl5pPr>
              <a:buNone/>
              <a:defRPr sz="10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382590" y="684018"/>
            <a:ext cx="2477246" cy="1648845"/>
          </a:xfrm>
        </p:spPr>
        <p:txBody>
          <a:bodyPr/>
          <a:lstStyle>
            <a:lvl1pPr algn="l">
              <a:defRPr sz="1500"/>
            </a:lvl1pPr>
            <a:lvl2pPr algn="l">
              <a:defRPr sz="1300"/>
            </a:lvl2pPr>
            <a:lvl3pPr algn="l">
              <a:defRPr sz="1100"/>
            </a:lvl3pPr>
            <a:lvl4pPr algn="l">
              <a:defRPr sz="1000"/>
            </a:lvl4pPr>
            <a:lvl5pPr algn="l">
              <a:defRPr sz="10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2931032" y="684018"/>
            <a:ext cx="2477246" cy="1648845"/>
          </a:xfrm>
        </p:spPr>
        <p:txBody>
          <a:bodyPr/>
          <a:lstStyle>
            <a:lvl1pPr algn="l">
              <a:defRPr sz="1500"/>
            </a:lvl1pPr>
            <a:lvl2pPr algn="l">
              <a:defRPr sz="1300"/>
            </a:lvl2pPr>
            <a:lvl3pPr algn="l">
              <a:defRPr sz="1100"/>
            </a:lvl3pPr>
            <a:lvl4pPr algn="l">
              <a:defRPr sz="1000"/>
            </a:lvl4pPr>
            <a:lvl5pPr algn="l">
              <a:defRPr sz="10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61986-6532-4E02-885E-D1C6338A6ACD}" type="datetimeFigureOut">
              <a:rPr lang="zh-TW" altLang="en-US"/>
              <a:pPr>
                <a:defRPr/>
              </a:pPr>
              <a:t>2017/10/26</a:t>
            </a:fld>
            <a:endParaRPr lang="zh-TW" altLang="en-US"/>
          </a:p>
        </p:txBody>
      </p:sp>
      <p:sp>
        <p:nvSpPr>
          <p:cNvPr id="8" name="頁尾版面配置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E4883-07D9-44F9-AC17-0D02C9F81AC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540573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08799-2C87-4A3E-8167-7C1DEF707B42}" type="datetimeFigureOut">
              <a:rPr lang="zh-TW" altLang="en-US"/>
              <a:pPr>
                <a:defRPr/>
              </a:pPr>
              <a:t>2017/10/26</a:t>
            </a:fld>
            <a:endParaRPr lang="zh-TW" altLang="en-US"/>
          </a:p>
        </p:txBody>
      </p:sp>
      <p:sp>
        <p:nvSpPr>
          <p:cNvPr id="4" name="頁尾版面配置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E60D4-E8ED-43EA-937D-59E156A9ECE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486478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192225" y="155263"/>
            <a:ext cx="5375969" cy="292808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57389" tIns="28721" rIns="57389" bIns="28721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AC530AD-40D0-41F7-BCEF-7E0BD4792C68}" type="datetimeFigureOut">
              <a:rPr lang="zh-TW" altLang="en-US"/>
              <a:pPr>
                <a:defRPr/>
              </a:pPr>
              <a:t>2017/10/26</a:t>
            </a:fld>
            <a:endParaRPr lang="zh-TW" altLang="en-US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A7C51BB-0CE4-4C28-A4B1-57B08FC3F12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89751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89796" y="252007"/>
            <a:ext cx="1872337" cy="432012"/>
          </a:xfrm>
        </p:spPr>
        <p:txBody>
          <a:bodyPr/>
          <a:lstStyle>
            <a:lvl1pPr algn="l">
              <a:buNone/>
              <a:defRPr sz="1400" b="1">
                <a:solidFill>
                  <a:schemeClr val="accent1"/>
                </a:solidFill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3489833" y="684204"/>
            <a:ext cx="1872337" cy="1987193"/>
          </a:xfrm>
        </p:spPr>
        <p:txBody>
          <a:bodyPr lIns="57389"/>
          <a:lstStyle>
            <a:lvl1pPr marL="11513" marR="11513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  <a:lvl2pPr>
              <a:buNone/>
              <a:defRPr sz="700">
                <a:solidFill>
                  <a:schemeClr val="tx1"/>
                </a:solidFill>
              </a:defRPr>
            </a:lvl2pPr>
            <a:lvl3pPr>
              <a:buNone/>
              <a:defRPr sz="600">
                <a:solidFill>
                  <a:schemeClr val="tx1"/>
                </a:solidFill>
              </a:defRPr>
            </a:lvl3pPr>
            <a:lvl4pPr>
              <a:buNone/>
              <a:defRPr sz="500">
                <a:solidFill>
                  <a:schemeClr val="tx1"/>
                </a:solidFill>
              </a:defRPr>
            </a:lvl4pPr>
            <a:lvl5pPr>
              <a:buNone/>
              <a:defRPr sz="5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79869" y="439453"/>
            <a:ext cx="2914641" cy="2232062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sz="1300">
                <a:solidFill>
                  <a:schemeClr val="tx1"/>
                </a:solidFill>
              </a:defRPr>
            </a:lvl4pPr>
            <a:lvl5pPr>
              <a:defRPr sz="13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8AE2C-E940-450A-8C76-38976153140A}" type="datetimeFigureOut">
              <a:rPr lang="zh-TW" altLang="en-US"/>
              <a:pPr>
                <a:defRPr/>
              </a:pPr>
              <a:t>2017/10/26</a:t>
            </a:fld>
            <a:endParaRPr lang="zh-TW" altLang="en-US"/>
          </a:p>
        </p:txBody>
      </p:sp>
      <p:sp>
        <p:nvSpPr>
          <p:cNvPr id="6" name="頁尾版面配置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20AD1-3328-4A84-8BC3-32C3E62CA4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82208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192225" y="155263"/>
            <a:ext cx="5375969" cy="292808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57389" tIns="28721" rIns="57389" bIns="28721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圓角化單一角落矩形 5"/>
          <p:cNvSpPr/>
          <p:nvPr/>
        </p:nvSpPr>
        <p:spPr>
          <a:xfrm>
            <a:off x="4032729" y="204756"/>
            <a:ext cx="1464264" cy="2052056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57389" tIns="28721" rIns="57389" bIns="28721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8052" y="2368149"/>
            <a:ext cx="5184934" cy="496813"/>
          </a:xfrm>
        </p:spPr>
        <p:txBody>
          <a:bodyPr anchor="t"/>
          <a:lstStyle>
            <a:lvl1pPr algn="l">
              <a:buNone/>
              <a:defRPr sz="22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 bwMode="grayWhite">
          <a:xfrm>
            <a:off x="4071733" y="252016"/>
            <a:ext cx="1411454" cy="1989730"/>
          </a:xfrm>
        </p:spPr>
        <p:txBody>
          <a:bodyPr lIns="57389"/>
          <a:lstStyle>
            <a:lvl1pPr marL="28721" indent="0" algn="l">
              <a:spcBef>
                <a:spcPts val="0"/>
              </a:spcBef>
              <a:buNone/>
              <a:defRPr sz="900">
                <a:solidFill>
                  <a:srgbClr val="FFFFFF"/>
                </a:solidFill>
              </a:defRPr>
            </a:lvl1pPr>
            <a:lvl2pPr>
              <a:defRPr sz="700">
                <a:solidFill>
                  <a:srgbClr val="FFFFFF"/>
                </a:solidFill>
              </a:defRPr>
            </a:lvl2pPr>
            <a:lvl3pPr>
              <a:defRPr sz="600">
                <a:solidFill>
                  <a:srgbClr val="FFFFFF"/>
                </a:solidFill>
              </a:defRPr>
            </a:lvl3pPr>
            <a:lvl4pPr>
              <a:defRPr sz="500">
                <a:solidFill>
                  <a:srgbClr val="FFFFFF"/>
                </a:solidFill>
              </a:defRPr>
            </a:lvl4pPr>
            <a:lvl5pPr>
              <a:defRPr sz="5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65727" y="205880"/>
            <a:ext cx="3733153" cy="2052056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/>
          </a:p>
        </p:txBody>
      </p:sp>
      <p:sp>
        <p:nvSpPr>
          <p:cNvPr id="7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F4F8A7F-5257-44A3-BB82-60EFCE4F1A5A}" type="datetimeFigureOut">
              <a:rPr lang="zh-TW" altLang="en-US"/>
              <a:pPr>
                <a:defRPr/>
              </a:pPr>
              <a:t>2017/10/26</a:t>
            </a:fld>
            <a:endParaRPr lang="zh-TW" altLang="en-US"/>
          </a:p>
        </p:txBody>
      </p:sp>
      <p:sp>
        <p:nvSpPr>
          <p:cNvPr id="8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74A292C-FD04-4ECF-9250-14BA982D803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99808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6860" y="2354648"/>
            <a:ext cx="5156129" cy="496813"/>
          </a:xfrm>
        </p:spPr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16860" y="250567"/>
            <a:ext cx="5156129" cy="1978614"/>
          </a:xfrm>
        </p:spPr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DB0F9-E426-44D7-BC97-64D377888BEF}" type="datetimeFigureOut">
              <a:rPr lang="zh-TW" altLang="en-US"/>
              <a:pPr>
                <a:defRPr/>
              </a:pPr>
              <a:t>2017/10/26</a:t>
            </a:fld>
            <a:endParaRPr lang="zh-TW" altLang="en-US"/>
          </a:p>
        </p:txBody>
      </p:sp>
      <p:sp>
        <p:nvSpPr>
          <p:cNvPr id="5" name="頁尾版面配置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4B8CA-2EF2-4E69-A3E7-2B81EA7BE6B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910126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176754" y="252206"/>
            <a:ext cx="1248225" cy="2484067"/>
          </a:xfrm>
        </p:spPr>
        <p:txBody>
          <a:bodyPr vert="eaVert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36062" y="252031"/>
            <a:ext cx="3744675" cy="2484068"/>
          </a:xfrm>
        </p:spPr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E23E1-EFA8-46F5-A15C-CD77FAF1F262}" type="datetimeFigureOut">
              <a:rPr lang="zh-TW" altLang="en-US"/>
              <a:pPr>
                <a:defRPr/>
              </a:pPr>
              <a:t>2017/10/26</a:t>
            </a:fld>
            <a:endParaRPr lang="zh-TW" altLang="en-US"/>
          </a:p>
        </p:txBody>
      </p:sp>
      <p:sp>
        <p:nvSpPr>
          <p:cNvPr id="5" name="頁尾版面配置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0AA78-04F7-4C48-8EAA-4C4AE590AF7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85141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32078" y="1006725"/>
            <a:ext cx="4896882" cy="694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64329" y="1836060"/>
            <a:ext cx="4032727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6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3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0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47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1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08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295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31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803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5082" y="2082180"/>
            <a:ext cx="4896882" cy="643517"/>
          </a:xfrm>
        </p:spPr>
        <p:txBody>
          <a:bodyPr anchor="t"/>
          <a:lstStyle>
            <a:lvl1pPr algn="l">
              <a:defRPr sz="25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5082" y="1373354"/>
            <a:ext cx="4896882" cy="708769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28694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7391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86075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14772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43458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7215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00846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29537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4904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88055" y="756021"/>
            <a:ext cx="2544458" cy="213830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928530" y="756021"/>
            <a:ext cx="2544458" cy="213830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449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88073" y="725270"/>
            <a:ext cx="2545459" cy="302258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6945" indent="0">
              <a:buNone/>
              <a:defRPr sz="1300" b="1"/>
            </a:lvl2pPr>
            <a:lvl3pPr marL="573915" indent="0">
              <a:buNone/>
              <a:defRPr sz="1100" b="1"/>
            </a:lvl3pPr>
            <a:lvl4pPr marL="860758" indent="0">
              <a:buNone/>
              <a:defRPr sz="1000" b="1"/>
            </a:lvl4pPr>
            <a:lvl5pPr marL="1147724" indent="0">
              <a:buNone/>
              <a:defRPr sz="1000" b="1"/>
            </a:lvl5pPr>
            <a:lvl6pPr marL="1434584" indent="0">
              <a:buNone/>
              <a:defRPr sz="1000" b="1"/>
            </a:lvl6pPr>
            <a:lvl7pPr marL="1721535" indent="0">
              <a:buNone/>
              <a:defRPr sz="1000" b="1"/>
            </a:lvl7pPr>
            <a:lvl8pPr marL="2008465" indent="0">
              <a:buNone/>
              <a:defRPr sz="1000" b="1"/>
            </a:lvl8pPr>
            <a:lvl9pPr marL="2295377" indent="0">
              <a:buNone/>
              <a:defRPr sz="10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88073" y="1027528"/>
            <a:ext cx="2545459" cy="1866801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2926729" y="725270"/>
            <a:ext cx="2546459" cy="302258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6945" indent="0">
              <a:buNone/>
              <a:defRPr sz="1300" b="1"/>
            </a:lvl2pPr>
            <a:lvl3pPr marL="573915" indent="0">
              <a:buNone/>
              <a:defRPr sz="1100" b="1"/>
            </a:lvl3pPr>
            <a:lvl4pPr marL="860758" indent="0">
              <a:buNone/>
              <a:defRPr sz="1000" b="1"/>
            </a:lvl4pPr>
            <a:lvl5pPr marL="1147724" indent="0">
              <a:buNone/>
              <a:defRPr sz="1000" b="1"/>
            </a:lvl5pPr>
            <a:lvl6pPr marL="1434584" indent="0">
              <a:buNone/>
              <a:defRPr sz="1000" b="1"/>
            </a:lvl6pPr>
            <a:lvl7pPr marL="1721535" indent="0">
              <a:buNone/>
              <a:defRPr sz="1000" b="1"/>
            </a:lvl7pPr>
            <a:lvl8pPr marL="2008465" indent="0">
              <a:buNone/>
              <a:defRPr sz="1000" b="1"/>
            </a:lvl8pPr>
            <a:lvl9pPr marL="2295377" indent="0">
              <a:buNone/>
              <a:defRPr sz="10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2926729" y="1027528"/>
            <a:ext cx="2546459" cy="1866801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772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7281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900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8079" y="129003"/>
            <a:ext cx="1895342" cy="54901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52593" y="129021"/>
            <a:ext cx="3220581" cy="27653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88079" y="678030"/>
            <a:ext cx="1895342" cy="2216310"/>
          </a:xfrm>
        </p:spPr>
        <p:txBody>
          <a:bodyPr/>
          <a:lstStyle>
            <a:lvl1pPr marL="0" indent="0">
              <a:buNone/>
              <a:defRPr sz="900"/>
            </a:lvl1pPr>
            <a:lvl2pPr marL="286945" indent="0">
              <a:buNone/>
              <a:defRPr sz="700"/>
            </a:lvl2pPr>
            <a:lvl3pPr marL="573915" indent="0">
              <a:buNone/>
              <a:defRPr sz="600"/>
            </a:lvl3pPr>
            <a:lvl4pPr marL="860758" indent="0">
              <a:buNone/>
              <a:defRPr sz="500"/>
            </a:lvl4pPr>
            <a:lvl5pPr marL="1147724" indent="0">
              <a:buNone/>
              <a:defRPr sz="500"/>
            </a:lvl5pPr>
            <a:lvl6pPr marL="1434584" indent="0">
              <a:buNone/>
              <a:defRPr sz="500"/>
            </a:lvl6pPr>
            <a:lvl7pPr marL="1721535" indent="0">
              <a:buNone/>
              <a:defRPr sz="500"/>
            </a:lvl7pPr>
            <a:lvl8pPr marL="2008465" indent="0">
              <a:buNone/>
              <a:defRPr sz="500"/>
            </a:lvl8pPr>
            <a:lvl9pPr marL="2295377" indent="0">
              <a:buNone/>
              <a:defRPr sz="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7564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9206" y="2268062"/>
            <a:ext cx="3456623" cy="267758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129206" y="289513"/>
            <a:ext cx="3456623" cy="1944053"/>
          </a:xfrm>
        </p:spPr>
        <p:txBody>
          <a:bodyPr/>
          <a:lstStyle>
            <a:lvl1pPr marL="0" indent="0">
              <a:buNone/>
              <a:defRPr sz="2100"/>
            </a:lvl1pPr>
            <a:lvl2pPr marL="286945" indent="0">
              <a:buNone/>
              <a:defRPr sz="1800"/>
            </a:lvl2pPr>
            <a:lvl3pPr marL="573915" indent="0">
              <a:buNone/>
              <a:defRPr sz="1500"/>
            </a:lvl3pPr>
            <a:lvl4pPr marL="860758" indent="0">
              <a:buNone/>
              <a:defRPr sz="1300"/>
            </a:lvl4pPr>
            <a:lvl5pPr marL="1147724" indent="0">
              <a:buNone/>
              <a:defRPr sz="1300"/>
            </a:lvl5pPr>
            <a:lvl6pPr marL="1434584" indent="0">
              <a:buNone/>
              <a:defRPr sz="1300"/>
            </a:lvl6pPr>
            <a:lvl7pPr marL="1721535" indent="0">
              <a:buNone/>
              <a:defRPr sz="1300"/>
            </a:lvl7pPr>
            <a:lvl8pPr marL="2008465" indent="0">
              <a:buNone/>
              <a:defRPr sz="1300"/>
            </a:lvl8pPr>
            <a:lvl9pPr marL="2295377" indent="0">
              <a:buNone/>
              <a:defRPr sz="13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129206" y="2535833"/>
            <a:ext cx="3456623" cy="380260"/>
          </a:xfrm>
        </p:spPr>
        <p:txBody>
          <a:bodyPr/>
          <a:lstStyle>
            <a:lvl1pPr marL="0" indent="0">
              <a:buNone/>
              <a:defRPr sz="900"/>
            </a:lvl1pPr>
            <a:lvl2pPr marL="286945" indent="0">
              <a:buNone/>
              <a:defRPr sz="700"/>
            </a:lvl2pPr>
            <a:lvl3pPr marL="573915" indent="0">
              <a:buNone/>
              <a:defRPr sz="600"/>
            </a:lvl3pPr>
            <a:lvl4pPr marL="860758" indent="0">
              <a:buNone/>
              <a:defRPr sz="500"/>
            </a:lvl4pPr>
            <a:lvl5pPr marL="1147724" indent="0">
              <a:buNone/>
              <a:defRPr sz="500"/>
            </a:lvl5pPr>
            <a:lvl6pPr marL="1434584" indent="0">
              <a:buNone/>
              <a:defRPr sz="500"/>
            </a:lvl6pPr>
            <a:lvl7pPr marL="1721535" indent="0">
              <a:buNone/>
              <a:defRPr sz="500"/>
            </a:lvl7pPr>
            <a:lvl8pPr marL="2008465" indent="0">
              <a:buNone/>
              <a:defRPr sz="500"/>
            </a:lvl8pPr>
            <a:lvl9pPr marL="2295377" indent="0">
              <a:buNone/>
              <a:defRPr sz="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302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913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176767" y="129820"/>
            <a:ext cx="1296234" cy="276457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88213" y="129820"/>
            <a:ext cx="3792683" cy="27645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8441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078" y="1006706"/>
            <a:ext cx="4896882" cy="694519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329" y="1836060"/>
            <a:ext cx="4032727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9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5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1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8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4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0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D6C0B-98E5-104C-A3C0-FEDB24D41F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DB3B-A753-3D4D-88CE-386E1382E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872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D6C0B-98E5-104C-A3C0-FEDB24D41F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DB3B-A753-3D4D-88CE-386E1382E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04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7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7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11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17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image" Target="../media/image17.png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5" Type="http://schemas.openxmlformats.org/officeDocument/2006/relationships/theme" Target="../theme/theme22.xml"/><Relationship Id="rId4" Type="http://schemas.openxmlformats.org/officeDocument/2006/relationships/slideLayout" Target="../slideLayouts/slideLayout191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5" Type="http://schemas.openxmlformats.org/officeDocument/2006/relationships/theme" Target="../theme/theme23.xml"/><Relationship Id="rId4" Type="http://schemas.openxmlformats.org/officeDocument/2006/relationships/slideLayout" Target="../slideLayouts/slideLayout195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5" Type="http://schemas.openxmlformats.org/officeDocument/2006/relationships/theme" Target="../theme/theme24.xml"/><Relationship Id="rId4" Type="http://schemas.openxmlformats.org/officeDocument/2006/relationships/slideLayout" Target="../slideLayouts/slideLayout199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5" Type="http://schemas.openxmlformats.org/officeDocument/2006/relationships/image" Target="../media/image22.png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image" Target="../media/image2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25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Relationship Id="rId14" Type="http://schemas.openxmlformats.org/officeDocument/2006/relationships/theme" Target="../theme/theme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1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396092" y="172509"/>
            <a:ext cx="4968895" cy="62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6467" tIns="28706" rIns="56467" bIns="28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6092" y="862533"/>
            <a:ext cx="4968895" cy="205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6467" tIns="28706" rIns="56467" bIns="28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6082" y="3003101"/>
            <a:ext cx="1296234" cy="172505"/>
          </a:xfrm>
          <a:prstGeom prst="rect">
            <a:avLst/>
          </a:prstGeom>
        </p:spPr>
        <p:txBody>
          <a:bodyPr vert="horz" lIns="56467" tIns="28706" rIns="56467" bIns="28706" rtlCol="0" anchor="ctr"/>
          <a:lstStyle>
            <a:lvl1pPr algn="l" defTabSz="573600" fontAlgn="auto">
              <a:spcBef>
                <a:spcPts val="0"/>
              </a:spcBef>
              <a:spcAft>
                <a:spcPts val="0"/>
              </a:spcAft>
              <a:defRPr kumimoji="0" sz="7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fld id="{A53919E8-6CCA-4FEA-BCA7-E354CDE13FE5}" type="datetimeFigureOut">
              <a:rPr lang="en-US"/>
              <a:pPr>
                <a:defRPr/>
              </a:pPr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8352" y="3003101"/>
            <a:ext cx="1944350" cy="172505"/>
          </a:xfrm>
          <a:prstGeom prst="rect">
            <a:avLst/>
          </a:prstGeom>
        </p:spPr>
        <p:txBody>
          <a:bodyPr vert="horz" lIns="56467" tIns="28706" rIns="56467" bIns="28706" rtlCol="0" anchor="ctr"/>
          <a:lstStyle>
            <a:lvl1pPr algn="ctr" defTabSz="573600" fontAlgn="auto">
              <a:spcBef>
                <a:spcPts val="0"/>
              </a:spcBef>
              <a:spcAft>
                <a:spcPts val="0"/>
              </a:spcAft>
              <a:defRPr kumimoji="0" sz="7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8753" y="3003101"/>
            <a:ext cx="1296234" cy="172505"/>
          </a:xfrm>
          <a:prstGeom prst="rect">
            <a:avLst/>
          </a:prstGeom>
        </p:spPr>
        <p:txBody>
          <a:bodyPr vert="horz" lIns="56467" tIns="28706" rIns="56467" bIns="28706" rtlCol="0" anchor="ctr"/>
          <a:lstStyle>
            <a:lvl1pPr algn="r" defTabSz="573600" fontAlgn="auto">
              <a:spcBef>
                <a:spcPts val="0"/>
              </a:spcBef>
              <a:spcAft>
                <a:spcPts val="0"/>
              </a:spcAft>
              <a:defRPr kumimoji="0" sz="7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fld id="{241C3DC0-D2FC-435E-A06C-6E69D0A33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56095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6095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 Light" pitchFamily="34" charset="0"/>
          <a:ea typeface="新細明體" pitchFamily="18" charset="-120"/>
        </a:defRPr>
      </a:lvl2pPr>
      <a:lvl3pPr algn="l" defTabSz="56095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 Light" pitchFamily="34" charset="0"/>
          <a:ea typeface="新細明體" pitchFamily="18" charset="-120"/>
        </a:defRPr>
      </a:lvl3pPr>
      <a:lvl4pPr algn="l" defTabSz="56095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 Light" pitchFamily="34" charset="0"/>
          <a:ea typeface="新細明體" pitchFamily="18" charset="-120"/>
        </a:defRPr>
      </a:lvl4pPr>
      <a:lvl5pPr algn="l" defTabSz="56095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 Light" pitchFamily="34" charset="0"/>
          <a:ea typeface="新細明體" pitchFamily="18" charset="-120"/>
        </a:defRPr>
      </a:lvl5pPr>
      <a:lvl6pPr marL="286805" algn="l" defTabSz="562657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 Light" pitchFamily="34" charset="0"/>
          <a:ea typeface="新細明體" pitchFamily="18" charset="-120"/>
        </a:defRPr>
      </a:lvl6pPr>
      <a:lvl7pPr marL="573629" algn="l" defTabSz="562657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 Light" pitchFamily="34" charset="0"/>
          <a:ea typeface="新細明體" pitchFamily="18" charset="-120"/>
        </a:defRPr>
      </a:lvl7pPr>
      <a:lvl8pPr marL="860332" algn="l" defTabSz="562657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 Light" pitchFamily="34" charset="0"/>
          <a:ea typeface="新細明體" pitchFamily="18" charset="-120"/>
        </a:defRPr>
      </a:lvl8pPr>
      <a:lvl9pPr marL="1147157" algn="l" defTabSz="562657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 Light" pitchFamily="34" charset="0"/>
          <a:ea typeface="新細明體" pitchFamily="18" charset="-120"/>
        </a:defRPr>
      </a:lvl9pPr>
    </p:titleStyle>
    <p:bodyStyle>
      <a:lvl1pPr marL="138503" indent="-138503" algn="l" defTabSz="560951" rtl="0" eaLnBrk="0" fontAlgn="base" hangingPunct="0">
        <a:lnSpc>
          <a:spcPct val="90000"/>
        </a:lnSpc>
        <a:spcBef>
          <a:spcPts val="63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20490" indent="-138503" algn="l" defTabSz="560951" rtl="0" eaLnBrk="0" fontAlgn="base" hangingPunct="0">
        <a:lnSpc>
          <a:spcPct val="90000"/>
        </a:lnSpc>
        <a:spcBef>
          <a:spcPts val="314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02410" indent="-138503" algn="l" defTabSz="560951" rtl="0" eaLnBrk="0" fontAlgn="base" hangingPunct="0">
        <a:lnSpc>
          <a:spcPct val="90000"/>
        </a:lnSpc>
        <a:spcBef>
          <a:spcPts val="314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84322" indent="-138503" algn="l" defTabSz="560951" rtl="0" eaLnBrk="0" fontAlgn="base" hangingPunct="0">
        <a:lnSpc>
          <a:spcPct val="90000"/>
        </a:lnSpc>
        <a:spcBef>
          <a:spcPts val="314"/>
        </a:spcBef>
        <a:spcAft>
          <a:spcPct val="0"/>
        </a:spcAft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66269" indent="-138503" algn="l" defTabSz="560951" rtl="0" eaLnBrk="0" fontAlgn="base" hangingPunct="0">
        <a:lnSpc>
          <a:spcPct val="90000"/>
        </a:lnSpc>
        <a:spcBef>
          <a:spcPts val="314"/>
        </a:spcBef>
        <a:spcAft>
          <a:spcPct val="0"/>
        </a:spcAft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549506" indent="-141038" algn="l" defTabSz="563517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831283" indent="-141038" algn="l" defTabSz="563517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113131" indent="-141038" algn="l" defTabSz="563517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94755" indent="-141038" algn="l" defTabSz="563517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635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1469" algn="l" defTabSz="5635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63517" algn="l" defTabSz="5635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45226" algn="l" defTabSz="5635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27075" algn="l" defTabSz="5635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879" algn="l" defTabSz="5635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90327" algn="l" defTabSz="5635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72000" algn="l" defTabSz="5635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53787" algn="l" defTabSz="5635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8052" y="129937"/>
            <a:ext cx="5184934" cy="54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7389" tIns="28721" rIns="57389" bIns="2872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8052" y="756021"/>
            <a:ext cx="5184934" cy="213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7389" tIns="28721" rIns="57389" bIns="287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" y="2994092"/>
            <a:ext cx="930168" cy="22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7389" tIns="28721" rIns="57389" bIns="28721" numCol="1" anchor="t" anchorCtr="0" compatLnSpc="1">
            <a:prstTxWarp prst="textNoShape">
              <a:avLst/>
            </a:prstTxWarp>
          </a:bodyPr>
          <a:lstStyle>
            <a:lvl1pPr algn="ctr">
              <a:defRPr sz="9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16796" y="10"/>
            <a:ext cx="1344242" cy="22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7389" tIns="28721" rIns="57389" bIns="28721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57A59C-6739-435C-A2CC-82316054E206}" type="slidenum">
              <a:rPr kumimoji="1"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pic>
        <p:nvPicPr>
          <p:cNvPr id="1030" name="Picture 10" descr="D:\資料備份-勿刪\桌面\2015 Template_事務用品\PPT\一般.jp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01" y="66"/>
            <a:ext cx="5784042" cy="325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37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charset="-120"/>
        </a:defRPr>
      </a:lvl5pPr>
      <a:lvl6pPr marL="286945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charset="-120"/>
        </a:defRPr>
      </a:lvl6pPr>
      <a:lvl7pPr marL="573915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charset="-120"/>
        </a:defRPr>
      </a:lvl7pPr>
      <a:lvl8pPr marL="860758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charset="-120"/>
        </a:defRPr>
      </a:lvl8pPr>
      <a:lvl9pPr marL="1147724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215228" indent="-215228" algn="l" rtl="0" eaLnBrk="0" fontAlgn="base" hangingPunct="0">
        <a:spcBef>
          <a:spcPct val="20000"/>
        </a:spcBef>
        <a:spcAft>
          <a:spcPct val="0"/>
        </a:spcAft>
        <a:buChar char="•"/>
        <a:defRPr kumimoji="1" sz="2100">
          <a:solidFill>
            <a:schemeClr val="tx1"/>
          </a:solidFill>
          <a:latin typeface="+mn-lt"/>
          <a:ea typeface="+mn-ea"/>
          <a:cs typeface="+mn-cs"/>
        </a:defRPr>
      </a:lvl1pPr>
      <a:lvl2pPr marL="466304" indent="-179336" algn="l" rtl="0" eaLnBrk="0" fontAlgn="base" hangingPunct="0">
        <a:spcBef>
          <a:spcPct val="20000"/>
        </a:spcBef>
        <a:spcAft>
          <a:spcPct val="0"/>
        </a:spcAft>
        <a:buChar char="–"/>
        <a:defRPr kumimoji="1" sz="1800">
          <a:solidFill>
            <a:schemeClr val="tx1"/>
          </a:solidFill>
          <a:latin typeface="+mn-lt"/>
          <a:ea typeface="+mn-ea"/>
        </a:defRPr>
      </a:lvl2pPr>
      <a:lvl3pPr marL="717359" indent="-143498" algn="l" rtl="0" eaLnBrk="0" fontAlgn="base" hangingPunct="0">
        <a:spcBef>
          <a:spcPct val="20000"/>
        </a:spcBef>
        <a:spcAft>
          <a:spcPct val="0"/>
        </a:spcAft>
        <a:buChar char="•"/>
        <a:defRPr kumimoji="1" sz="1500">
          <a:solidFill>
            <a:schemeClr val="tx1"/>
          </a:solidFill>
          <a:latin typeface="+mn-lt"/>
          <a:ea typeface="+mn-ea"/>
        </a:defRPr>
      </a:lvl3pPr>
      <a:lvl4pPr marL="1004233" indent="-143498" algn="l" rtl="0" eaLnBrk="0" fontAlgn="base" hangingPunct="0">
        <a:spcBef>
          <a:spcPct val="20000"/>
        </a:spcBef>
        <a:spcAft>
          <a:spcPct val="0"/>
        </a:spcAft>
        <a:buChar char="–"/>
        <a:defRPr kumimoji="1" sz="1300">
          <a:solidFill>
            <a:schemeClr val="tx1"/>
          </a:solidFill>
          <a:latin typeface="+mn-lt"/>
          <a:ea typeface="+mn-ea"/>
        </a:defRPr>
      </a:lvl4pPr>
      <a:lvl5pPr marL="1291170" indent="-143498" algn="l" rtl="0" eaLnBrk="0" fontAlgn="base" hangingPunct="0">
        <a:spcBef>
          <a:spcPct val="20000"/>
        </a:spcBef>
        <a:spcAft>
          <a:spcPct val="0"/>
        </a:spcAft>
        <a:buChar char="»"/>
        <a:defRPr kumimoji="1" sz="1300">
          <a:solidFill>
            <a:schemeClr val="tx1"/>
          </a:solidFill>
          <a:latin typeface="+mn-lt"/>
          <a:ea typeface="+mn-ea"/>
        </a:defRPr>
      </a:lvl5pPr>
      <a:lvl6pPr marL="1578079" indent="-143498" algn="l" rtl="0" fontAlgn="base">
        <a:spcBef>
          <a:spcPct val="20000"/>
        </a:spcBef>
        <a:spcAft>
          <a:spcPct val="0"/>
        </a:spcAft>
        <a:buChar char="»"/>
        <a:defRPr kumimoji="1" sz="1300">
          <a:solidFill>
            <a:schemeClr val="tx1"/>
          </a:solidFill>
          <a:latin typeface="+mn-lt"/>
          <a:ea typeface="+mn-ea"/>
        </a:defRPr>
      </a:lvl6pPr>
      <a:lvl7pPr marL="1865010" indent="-143498" algn="l" rtl="0" fontAlgn="base">
        <a:spcBef>
          <a:spcPct val="20000"/>
        </a:spcBef>
        <a:spcAft>
          <a:spcPct val="0"/>
        </a:spcAft>
        <a:buChar char="»"/>
        <a:defRPr kumimoji="1" sz="1300">
          <a:solidFill>
            <a:schemeClr val="tx1"/>
          </a:solidFill>
          <a:latin typeface="+mn-lt"/>
          <a:ea typeface="+mn-ea"/>
        </a:defRPr>
      </a:lvl7pPr>
      <a:lvl8pPr marL="2151935" indent="-143498" algn="l" rtl="0" fontAlgn="base">
        <a:spcBef>
          <a:spcPct val="20000"/>
        </a:spcBef>
        <a:spcAft>
          <a:spcPct val="0"/>
        </a:spcAft>
        <a:buChar char="»"/>
        <a:defRPr kumimoji="1" sz="1300">
          <a:solidFill>
            <a:schemeClr val="tx1"/>
          </a:solidFill>
          <a:latin typeface="+mn-lt"/>
          <a:ea typeface="+mn-ea"/>
        </a:defRPr>
      </a:lvl8pPr>
      <a:lvl9pPr marL="2438844" indent="-143498" algn="l" rtl="0" fontAlgn="base">
        <a:spcBef>
          <a:spcPct val="20000"/>
        </a:spcBef>
        <a:spcAft>
          <a:spcPct val="0"/>
        </a:spcAft>
        <a:buChar char="»"/>
        <a:defRPr kumimoji="1" sz="1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6945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3915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0758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724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4584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1535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08465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95377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192225" y="155263"/>
            <a:ext cx="5375969" cy="292808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57389" tIns="28721" rIns="57389" bIns="28721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263758" y="205132"/>
            <a:ext cx="5233579" cy="259207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57389" tIns="28721" rIns="57389" bIns="28721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標題版面配置區 12"/>
          <p:cNvSpPr>
            <a:spLocks noGrp="1"/>
          </p:cNvSpPr>
          <p:nvPr>
            <p:ph type="title"/>
          </p:nvPr>
        </p:nvSpPr>
        <p:spPr>
          <a:xfrm>
            <a:off x="317233" y="2355825"/>
            <a:ext cx="5155929" cy="496514"/>
          </a:xfrm>
          <a:prstGeom prst="rect">
            <a:avLst/>
          </a:prstGeom>
        </p:spPr>
        <p:txBody>
          <a:bodyPr vert="horz" lIns="57389" tIns="28721" rIns="57389" bIns="28721" anchor="b">
            <a:normAutofit/>
          </a:bodyPr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079" name="文字版面配置區 3"/>
          <p:cNvSpPr>
            <a:spLocks noGrp="1"/>
          </p:cNvSpPr>
          <p:nvPr>
            <p:ph type="body" idx="1"/>
          </p:nvPr>
        </p:nvSpPr>
        <p:spPr bwMode="auto">
          <a:xfrm>
            <a:off x="317233" y="250529"/>
            <a:ext cx="5155929" cy="197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782" tIns="57389" rIns="57389" bIns="287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2"/>
          </p:nvPr>
        </p:nvSpPr>
        <p:spPr>
          <a:xfrm>
            <a:off x="2379431" y="2887581"/>
            <a:ext cx="1440260" cy="172505"/>
          </a:xfrm>
          <a:prstGeom prst="rect">
            <a:avLst/>
          </a:prstGeom>
        </p:spPr>
        <p:txBody>
          <a:bodyPr vert="horz" lIns="57389" tIns="28721" rIns="57389" bIns="28721" anchor="b"/>
          <a:lstStyle>
            <a:lvl1pPr algn="r" eaLnBrk="1" latinLnBrk="0" hangingPunct="1">
              <a:defRPr kumimoji="0" sz="600">
                <a:solidFill>
                  <a:srgbClr val="E3DED1">
                    <a:shade val="50000"/>
                  </a:srgbClr>
                </a:solidFill>
                <a:latin typeface="Arial" charset="0"/>
                <a:ea typeface="新細明體" pitchFamily="18" charset="-12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FFA9F7-A8B7-4236-9AD0-0BADB3A10545}" type="datetimeFigureOut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2017/10/26</a:t>
            </a:fld>
            <a:endParaRPr lang="zh-TW" altLang="en-US"/>
          </a:p>
        </p:txBody>
      </p:sp>
      <p:sp>
        <p:nvSpPr>
          <p:cNvPr id="18" name="頁尾版面配置區 17"/>
          <p:cNvSpPr>
            <a:spLocks noGrp="1"/>
          </p:cNvSpPr>
          <p:nvPr>
            <p:ph type="ftr" sz="quarter" idx="3"/>
          </p:nvPr>
        </p:nvSpPr>
        <p:spPr>
          <a:xfrm>
            <a:off x="3819691" y="2887581"/>
            <a:ext cx="1440260" cy="172505"/>
          </a:xfrm>
          <a:prstGeom prst="rect">
            <a:avLst/>
          </a:prstGeom>
        </p:spPr>
        <p:txBody>
          <a:bodyPr vert="horz" lIns="57389" tIns="28721" rIns="57389" bIns="28721" anchor="b"/>
          <a:lstStyle>
            <a:lvl1pPr algn="l" eaLnBrk="1" latinLnBrk="0" hangingPunct="1">
              <a:defRPr kumimoji="0" sz="600">
                <a:solidFill>
                  <a:srgbClr val="E3DED1">
                    <a:shade val="50000"/>
                  </a:srgbClr>
                </a:solidFill>
                <a:latin typeface="Arial" charset="0"/>
                <a:ea typeface="新細明體" pitchFamily="18" charset="-12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5259948" y="2887581"/>
            <a:ext cx="288052" cy="172505"/>
          </a:xfrm>
          <a:prstGeom prst="rect">
            <a:avLst/>
          </a:prstGeom>
        </p:spPr>
        <p:txBody>
          <a:bodyPr vert="horz" lIns="57389" tIns="28721" rIns="57389" bIns="28721" anchor="b"/>
          <a:lstStyle>
            <a:lvl1pPr algn="r" eaLnBrk="1" latinLnBrk="0" hangingPunct="1">
              <a:defRPr kumimoji="0" sz="600">
                <a:solidFill>
                  <a:srgbClr val="E3DED1">
                    <a:shade val="50000"/>
                  </a:srgbClr>
                </a:solidFill>
                <a:latin typeface="Arial" charset="0"/>
                <a:ea typeface="新細明體" pitchFamily="18" charset="-12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9791AA-363E-42A6-B4AA-5B75EE528702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  <p:pic>
        <p:nvPicPr>
          <p:cNvPr id="3083" name="Picture 10" descr="D:\資料備份-勿刪\桌面\2015 Template_事務用品\PPT\一般.jp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01" y="66"/>
            <a:ext cx="5784042" cy="325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39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8D3E"/>
          </a:solidFill>
          <a:latin typeface="Verdana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8D3E"/>
          </a:solidFill>
          <a:latin typeface="Verdana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8D3E"/>
          </a:solidFill>
          <a:latin typeface="Verdana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8D3E"/>
          </a:solidFill>
          <a:latin typeface="Verdana" pitchFamily="34" charset="0"/>
          <a:ea typeface="微軟正黑體" pitchFamily="34" charset="-120"/>
        </a:defRPr>
      </a:lvl5pPr>
      <a:lvl6pPr marL="286945" algn="l" rtl="0" fontAlgn="base">
        <a:spcBef>
          <a:spcPct val="0"/>
        </a:spcBef>
        <a:spcAft>
          <a:spcPct val="0"/>
        </a:spcAft>
        <a:defRPr sz="2200" b="1">
          <a:solidFill>
            <a:srgbClr val="FF8D3E"/>
          </a:solidFill>
          <a:latin typeface="Verdana" pitchFamily="34" charset="0"/>
          <a:ea typeface="微軟正黑體" pitchFamily="34" charset="-120"/>
        </a:defRPr>
      </a:lvl6pPr>
      <a:lvl7pPr marL="573915" algn="l" rtl="0" fontAlgn="base">
        <a:spcBef>
          <a:spcPct val="0"/>
        </a:spcBef>
        <a:spcAft>
          <a:spcPct val="0"/>
        </a:spcAft>
        <a:defRPr sz="2200" b="1">
          <a:solidFill>
            <a:srgbClr val="FF8D3E"/>
          </a:solidFill>
          <a:latin typeface="Verdana" pitchFamily="34" charset="0"/>
          <a:ea typeface="微軟正黑體" pitchFamily="34" charset="-120"/>
        </a:defRPr>
      </a:lvl7pPr>
      <a:lvl8pPr marL="860758" algn="l" rtl="0" fontAlgn="base">
        <a:spcBef>
          <a:spcPct val="0"/>
        </a:spcBef>
        <a:spcAft>
          <a:spcPct val="0"/>
        </a:spcAft>
        <a:defRPr sz="2200" b="1">
          <a:solidFill>
            <a:srgbClr val="FF8D3E"/>
          </a:solidFill>
          <a:latin typeface="Verdana" pitchFamily="34" charset="0"/>
          <a:ea typeface="微軟正黑體" pitchFamily="34" charset="-120"/>
        </a:defRPr>
      </a:lvl8pPr>
      <a:lvl9pPr marL="1147724" algn="l" rtl="0" fontAlgn="base">
        <a:spcBef>
          <a:spcPct val="0"/>
        </a:spcBef>
        <a:spcAft>
          <a:spcPct val="0"/>
        </a:spcAft>
        <a:defRPr sz="2200" b="1">
          <a:solidFill>
            <a:srgbClr val="FF8D3E"/>
          </a:solidFill>
          <a:latin typeface="Verdana" pitchFamily="34" charset="0"/>
          <a:ea typeface="微軟正黑體" pitchFamily="34" charset="-120"/>
        </a:defRPr>
      </a:lvl9pPr>
      <a:extLst/>
    </p:titleStyle>
    <p:bodyStyle>
      <a:lvl1pPr marL="166404" indent="-166404" algn="l" rtl="0" eaLnBrk="0" fontAlgn="base" hangingPunct="0">
        <a:spcBef>
          <a:spcPts val="158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3745" indent="-125548" algn="l" rtl="0" eaLnBrk="0" fontAlgn="base" hangingPunct="0">
        <a:spcBef>
          <a:spcPts val="158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93186" indent="-114581" algn="l" rtl="0" eaLnBrk="0" fontAlgn="base" hangingPunct="0">
        <a:spcBef>
          <a:spcPts val="158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642654" indent="-114581" algn="l" rtl="0" eaLnBrk="0" fontAlgn="base" hangingPunct="0">
        <a:spcBef>
          <a:spcPts val="142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803040" indent="-114581" algn="l" rtl="0" eaLnBrk="0" fontAlgn="base" hangingPunct="0">
        <a:spcBef>
          <a:spcPts val="158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935357" indent="-114782" algn="l" rtl="0" eaLnBrk="1" latinLnBrk="0" hangingPunct="1">
        <a:spcBef>
          <a:spcPts val="158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1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067354" indent="-114782" algn="l" rtl="0" eaLnBrk="1" latinLnBrk="0" hangingPunct="1">
        <a:spcBef>
          <a:spcPts val="161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205084" indent="-114782" algn="l" rtl="0" eaLnBrk="1" latinLnBrk="0" hangingPunct="1">
        <a:spcBef>
          <a:spcPts val="162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348550" indent="-114782" algn="l" rtl="0" eaLnBrk="1" latinLnBrk="0" hangingPunct="1">
        <a:spcBef>
          <a:spcPts val="161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2869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39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8607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1477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43458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17215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0084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2953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288052" y="129937"/>
            <a:ext cx="5184934" cy="540015"/>
          </a:xfrm>
          <a:prstGeom prst="rect">
            <a:avLst/>
          </a:prstGeom>
        </p:spPr>
        <p:txBody>
          <a:bodyPr vert="horz" lIns="57389" tIns="28721" rIns="57389" bIns="28721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88052" y="756021"/>
            <a:ext cx="5184934" cy="2138308"/>
          </a:xfrm>
          <a:prstGeom prst="rect">
            <a:avLst/>
          </a:prstGeom>
        </p:spPr>
        <p:txBody>
          <a:bodyPr vert="horz" lIns="57389" tIns="28721" rIns="57389" bIns="28721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</p:spPr>
        <p:txBody>
          <a:bodyPr vert="horz" lIns="57389" tIns="28721" rIns="57389" bIns="28721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968361" y="3003084"/>
            <a:ext cx="1824329" cy="172505"/>
          </a:xfrm>
          <a:prstGeom prst="rect">
            <a:avLst/>
          </a:prstGeom>
        </p:spPr>
        <p:txBody>
          <a:bodyPr vert="horz" lIns="57389" tIns="28721" rIns="57389" bIns="28721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</p:spPr>
        <p:txBody>
          <a:bodyPr vert="horz" lIns="57389" tIns="28721" rIns="57389" bIns="28721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15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</p:sldLayoutIdLst>
  <p:txStyles>
    <p:titleStyle>
      <a:lvl1pPr algn="ctr" defTabSz="573915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228" indent="-215228" algn="l" defTabSz="573915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04" indent="-179336" algn="l" defTabSz="573915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7359" indent="-143498" algn="l" defTabSz="5739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233" indent="-143498" algn="l" defTabSz="573915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91170" indent="-143498" algn="l" defTabSz="573915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78079" indent="-143498" algn="l" defTabSz="57391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865010" indent="-143498" algn="l" defTabSz="57391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151935" indent="-143498" algn="l" defTabSz="57391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844" indent="-143498" algn="l" defTabSz="57391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6945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3915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0758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724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4584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1535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08465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95377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8052" y="129932"/>
            <a:ext cx="5184934" cy="540015"/>
          </a:xfrm>
          <a:prstGeom prst="rect">
            <a:avLst/>
          </a:prstGeom>
        </p:spPr>
        <p:txBody>
          <a:bodyPr vert="horz" lIns="51298" tIns="25655" rIns="51298" bIns="25655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52" y="756021"/>
            <a:ext cx="5184934" cy="2138308"/>
          </a:xfrm>
          <a:prstGeom prst="rect">
            <a:avLst/>
          </a:prstGeom>
        </p:spPr>
        <p:txBody>
          <a:bodyPr vert="horz" lIns="51298" tIns="25655" rIns="51298" bIns="25655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</p:spPr>
        <p:txBody>
          <a:bodyPr vert="horz" lIns="51298" tIns="25655" rIns="51298" bIns="25655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6414"/>
            <a:fld id="{4A7D6C0B-98E5-104C-A3C0-FEDB24D41F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6414"/>
              <a:t>10/26/2017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68361" y="3003084"/>
            <a:ext cx="1824329" cy="172505"/>
          </a:xfrm>
          <a:prstGeom prst="rect">
            <a:avLst/>
          </a:prstGeom>
        </p:spPr>
        <p:txBody>
          <a:bodyPr vert="horz" lIns="51298" tIns="25655" rIns="51298" bIns="25655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64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</p:spPr>
        <p:txBody>
          <a:bodyPr vert="horz" lIns="51298" tIns="25655" rIns="51298" bIns="25655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6414"/>
            <a:fld id="{4A6DDB3B-A753-3D4D-88CE-386E1382E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64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2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</p:sldLayoutIdLst>
  <p:txStyles>
    <p:titleStyle>
      <a:lvl1pPr algn="ctr" defTabSz="256414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266" indent="-192266" algn="l" defTabSz="25641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6654" indent="-160247" algn="l" defTabSz="256414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0982" indent="-128212" algn="l" defTabSz="256414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97301" indent="-128212" algn="l" defTabSz="256414" rtl="0" eaLnBrk="1" latinLnBrk="0" hangingPunct="1">
        <a:spcBef>
          <a:spcPct val="20000"/>
        </a:spcBef>
        <a:buFont typeface="Arial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3692" indent="-128212" algn="l" defTabSz="256414" rtl="0" eaLnBrk="1" latinLnBrk="0" hangingPunct="1">
        <a:spcBef>
          <a:spcPct val="20000"/>
        </a:spcBef>
        <a:buFont typeface="Arial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0013" indent="-128212" algn="l" defTabSz="256414" rtl="0" eaLnBrk="1" latinLnBrk="0" hangingPunct="1">
        <a:spcBef>
          <a:spcPct val="20000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6397" indent="-128212" algn="l" defTabSz="256414" rtl="0" eaLnBrk="1" latinLnBrk="0" hangingPunct="1">
        <a:spcBef>
          <a:spcPct val="20000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2779" indent="-128212" algn="l" defTabSz="256414" rtl="0" eaLnBrk="1" latinLnBrk="0" hangingPunct="1">
        <a:spcBef>
          <a:spcPct val="20000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9175" indent="-128212" algn="l" defTabSz="256414" rtl="0" eaLnBrk="1" latinLnBrk="0" hangingPunct="1">
        <a:spcBef>
          <a:spcPct val="20000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641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414" algn="l" defTabSz="25641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795" algn="l" defTabSz="25641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9152" algn="l" defTabSz="25641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5478" algn="l" defTabSz="25641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1868" algn="l" defTabSz="25641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8192" algn="l" defTabSz="25641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4569" algn="l" defTabSz="25641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0957" algn="l" defTabSz="25641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288052" y="129901"/>
            <a:ext cx="5184934" cy="54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1322" tIns="25667" rIns="51322" bIns="256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288052" y="756021"/>
            <a:ext cx="5184934" cy="213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1322" tIns="25667" rIns="51322" bIns="256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</p:spPr>
        <p:txBody>
          <a:bodyPr vert="horz" lIns="51322" tIns="25667" rIns="51322" bIns="25667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7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2018">
              <a:defRPr/>
            </a:pPr>
            <a:fld id="{CE6EB2AC-DAAB-480A-99A7-D78EA402A1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2018">
                <a:defRPr/>
              </a:pPr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968361" y="3003084"/>
            <a:ext cx="1824329" cy="172505"/>
          </a:xfrm>
          <a:prstGeom prst="rect">
            <a:avLst/>
          </a:prstGeom>
        </p:spPr>
        <p:txBody>
          <a:bodyPr vert="horz" lIns="51322" tIns="25667" rIns="51322" bIns="25667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7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2018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</p:spPr>
        <p:txBody>
          <a:bodyPr vert="horz" lIns="51322" tIns="25667" rIns="51322" bIns="2566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7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2018">
              <a:defRPr/>
            </a:pPr>
            <a:fld id="{CF99DB49-AAAD-4929-82B1-DB4905F1A0D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2018"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圖片 6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-12750"/>
            <a:ext cx="5761038" cy="22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 userDrawn="1"/>
        </p:nvSpPr>
        <p:spPr>
          <a:xfrm>
            <a:off x="0" y="3057883"/>
            <a:ext cx="5761038" cy="1950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22" tIns="25667" rIns="51322" bIns="25667" anchor="ctr"/>
          <a:lstStyle/>
          <a:p>
            <a:pPr algn="ctr" defTabSz="912018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pic>
        <p:nvPicPr>
          <p:cNvPr id="1033" name="Picture 4" descr="http://events.tkec.com.tw/events_net/events_net/top/images/header-home-new.pn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64013" y="3048083"/>
            <a:ext cx="1397252" cy="20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466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3" r:id="rId1"/>
    <p:sldLayoutId id="2147484284" r:id="rId2"/>
    <p:sldLayoutId id="2147484285" r:id="rId3"/>
    <p:sldLayoutId id="2147484286" r:id="rId4"/>
    <p:sldLayoutId id="2147484287" r:id="rId5"/>
    <p:sldLayoutId id="2147484288" r:id="rId6"/>
    <p:sldLayoutId id="2147484289" r:id="rId7"/>
    <p:sldLayoutId id="2147484290" r:id="rId8"/>
    <p:sldLayoutId id="2147484291" r:id="rId9"/>
    <p:sldLayoutId id="2147484292" r:id="rId10"/>
    <p:sldLayoutId id="21474842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 charset="0"/>
          <a:ea typeface="微軟正黑體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 charset="0"/>
          <a:ea typeface="微軟正黑體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 charset="0"/>
          <a:ea typeface="微軟正黑體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 charset="0"/>
          <a:ea typeface="微軟正黑體" pitchFamily="34" charset="-120"/>
        </a:defRPr>
      </a:lvl5pPr>
      <a:lvl6pPr marL="256546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 charset="0"/>
          <a:ea typeface="微軟正黑體" pitchFamily="34" charset="-120"/>
        </a:defRPr>
      </a:lvl6pPr>
      <a:lvl7pPr marL="51306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 charset="0"/>
          <a:ea typeface="微軟正黑體" pitchFamily="34" charset="-120"/>
        </a:defRPr>
      </a:lvl7pPr>
      <a:lvl8pPr marL="769564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 charset="0"/>
          <a:ea typeface="微軟正黑體" pitchFamily="34" charset="-120"/>
        </a:defRPr>
      </a:lvl8pPr>
      <a:lvl9pPr marL="10260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 charset="0"/>
          <a:ea typeface="微軟正黑體" pitchFamily="34" charset="-120"/>
        </a:defRPr>
      </a:lvl9pPr>
    </p:titleStyle>
    <p:bodyStyle>
      <a:lvl1pPr marL="192374" indent="-19237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6869" indent="-16033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1319" indent="-12827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97781" indent="-12827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4306" indent="-12827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0778" indent="-128279" algn="l" defTabSz="5130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7291" indent="-128279" algn="l" defTabSz="5130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3811" indent="-128279" algn="l" defTabSz="5130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0339" indent="-128279" algn="l" defTabSz="5130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5130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546" algn="l" defTabSz="5130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3065" algn="l" defTabSz="5130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9564" algn="l" defTabSz="5130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29" algn="l" defTabSz="5130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2555" algn="l" defTabSz="5130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9026" algn="l" defTabSz="5130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5530" algn="l" defTabSz="5130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2059" algn="l" defTabSz="5130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2078" y="288155"/>
            <a:ext cx="4896882" cy="54001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322" tIns="25667" rIns="51322" bIns="256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2078" y="936025"/>
            <a:ext cx="4896882" cy="1944053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322" tIns="25667" rIns="51322" bIns="256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2078" y="2952080"/>
            <a:ext cx="1200216" cy="21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51322" tIns="25667" rIns="51322" bIns="25667" numCol="1" anchor="t" anchorCtr="0" compatLnSpc="1">
            <a:prstTxWarp prst="textNoShape">
              <a:avLst/>
            </a:prstTxWarp>
          </a:bodyPr>
          <a:lstStyle>
            <a:lvl1pPr>
              <a:defRPr sz="800" b="0">
                <a:solidFill>
                  <a:srgbClr val="FFFFFF"/>
                </a:solidFill>
                <a:latin typeface="Verdana" pitchFamily="34" charset="0"/>
                <a:ea typeface="ＭＳ Ｐゴシック"/>
              </a:defRPr>
            </a:lvl1pPr>
          </a:lstStyle>
          <a:p>
            <a:pPr defTabSz="9120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BD23EDB-77DA-4293-8ED7-137644844EA7}" type="datetime1">
              <a:rPr lang="zh-TW" altLang="en-US" smtClean="0"/>
              <a:pPr defTabSz="9120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2017/10/26</a:t>
            </a:fld>
            <a:endParaRPr lang="en-US" altLang="zh-TW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68361" y="2952080"/>
            <a:ext cx="1824329" cy="21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51322" tIns="25667" rIns="51322" bIns="25667" numCol="1" anchor="t" anchorCtr="0" compatLnSpc="1">
            <a:prstTxWarp prst="textNoShape">
              <a:avLst/>
            </a:prstTxWarp>
          </a:bodyPr>
          <a:lstStyle>
            <a:lvl1pPr algn="ctr">
              <a:defRPr sz="800" b="0">
                <a:solidFill>
                  <a:srgbClr val="FFFFFF"/>
                </a:solidFill>
                <a:effectLst/>
                <a:latin typeface="Verdana" pitchFamily="-80" charset="0"/>
                <a:ea typeface="ＭＳ Ｐゴシック" pitchFamily="-80" charset="-128"/>
              </a:defRPr>
            </a:lvl1pPr>
          </a:lstStyle>
          <a:p>
            <a:pPr defTabSz="9120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2007 Convention AAL PP</a:t>
            </a:r>
            <a:endParaRPr lang="en-US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28744" y="2952080"/>
            <a:ext cx="1200216" cy="21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51322" tIns="25667" rIns="51322" bIns="25667" numCol="1" anchor="t" anchorCtr="0" compatLnSpc="1">
            <a:prstTxWarp prst="textNoShape">
              <a:avLst/>
            </a:prstTxWarp>
          </a:bodyPr>
          <a:lstStyle>
            <a:lvl1pPr algn="r">
              <a:defRPr sz="800" b="0">
                <a:solidFill>
                  <a:srgbClr val="FFFFFF"/>
                </a:solidFill>
                <a:latin typeface="Verdana" pitchFamily="34" charset="0"/>
                <a:ea typeface="ＭＳ Ｐゴシック"/>
              </a:defRPr>
            </a:lvl1pPr>
          </a:lstStyle>
          <a:p>
            <a:pPr defTabSz="9120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09AE8A-A5CC-4650-9CE8-817D6FC35C29}" type="slidenum">
              <a:rPr lang="zh-TW" altLang="en-US" smtClean="0"/>
              <a:pPr defTabSz="9120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394761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</p:sldLayoutIdLst>
  <p:transition spd="med">
    <p:fade/>
  </p:transition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Verdana" pitchFamily="-80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Verdana" pitchFamily="-80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Verdana" pitchFamily="-80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Verdana" pitchFamily="-80" charset="0"/>
          <a:ea typeface="MS PGothic" pitchFamily="34" charset="-128"/>
        </a:defRPr>
      </a:lvl5pPr>
      <a:lvl6pPr marL="256546" algn="ctr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Verdana" pitchFamily="-80" charset="0"/>
          <a:ea typeface="ＭＳ Ｐゴシック" pitchFamily="-80" charset="-128"/>
        </a:defRPr>
      </a:lvl6pPr>
      <a:lvl7pPr marL="513065" algn="ctr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Verdana" pitchFamily="-80" charset="0"/>
          <a:ea typeface="ＭＳ Ｐゴシック" pitchFamily="-80" charset="-128"/>
        </a:defRPr>
      </a:lvl7pPr>
      <a:lvl8pPr marL="769564" algn="ctr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Verdana" pitchFamily="-80" charset="0"/>
          <a:ea typeface="ＭＳ Ｐゴシック" pitchFamily="-80" charset="-128"/>
        </a:defRPr>
      </a:lvl8pPr>
      <a:lvl9pPr marL="1026029" algn="ctr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Verdana" pitchFamily="-80" charset="0"/>
          <a:ea typeface="ＭＳ Ｐゴシック" pitchFamily="-80" charset="-128"/>
        </a:defRPr>
      </a:lvl9pPr>
    </p:titleStyle>
    <p:bodyStyle>
      <a:lvl1pPr marL="192374" indent="-192374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18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416869" indent="-160331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sz="1600">
          <a:solidFill>
            <a:schemeClr val="tx1"/>
          </a:solidFill>
          <a:latin typeface="+mn-lt"/>
          <a:ea typeface="MS PGothic" pitchFamily="34" charset="-128"/>
        </a:defRPr>
      </a:lvl2pPr>
      <a:lvl3pPr marL="641319" indent="-128279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1400">
          <a:solidFill>
            <a:schemeClr val="tx1"/>
          </a:solidFill>
          <a:latin typeface="+mn-lt"/>
          <a:ea typeface="MS PGothic" pitchFamily="34" charset="-128"/>
        </a:defRPr>
      </a:lvl3pPr>
      <a:lvl4pPr marL="897781" indent="-128279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sz="1100">
          <a:solidFill>
            <a:schemeClr val="tx1"/>
          </a:solidFill>
          <a:latin typeface="+mn-lt"/>
          <a:ea typeface="MS PGothic" pitchFamily="34" charset="-128"/>
        </a:defRPr>
      </a:lvl4pPr>
      <a:lvl5pPr marL="1154306" indent="-128279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1100">
          <a:solidFill>
            <a:schemeClr val="tx1"/>
          </a:solidFill>
          <a:latin typeface="+mn-lt"/>
          <a:ea typeface="MS PGothic" pitchFamily="34" charset="-128"/>
        </a:defRPr>
      </a:lvl5pPr>
      <a:lvl6pPr marL="1410778" indent="-128279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1100">
          <a:solidFill>
            <a:schemeClr val="tx1"/>
          </a:solidFill>
          <a:latin typeface="+mn-lt"/>
          <a:ea typeface="+mn-ea"/>
        </a:defRPr>
      </a:lvl6pPr>
      <a:lvl7pPr marL="1667291" indent="-128279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1100">
          <a:solidFill>
            <a:schemeClr val="tx1"/>
          </a:solidFill>
          <a:latin typeface="+mn-lt"/>
          <a:ea typeface="+mn-ea"/>
        </a:defRPr>
      </a:lvl7pPr>
      <a:lvl8pPr marL="1923811" indent="-128279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1100">
          <a:solidFill>
            <a:schemeClr val="tx1"/>
          </a:solidFill>
          <a:latin typeface="+mn-lt"/>
          <a:ea typeface="+mn-ea"/>
        </a:defRPr>
      </a:lvl8pPr>
      <a:lvl9pPr marL="2180339" indent="-128279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1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5130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546" algn="l" defTabSz="5130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3065" algn="l" defTabSz="5130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9564" algn="l" defTabSz="5130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29" algn="l" defTabSz="5130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2555" algn="l" defTabSz="5130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9026" algn="l" defTabSz="5130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5530" algn="l" defTabSz="5130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2059" algn="l" defTabSz="5130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2078" y="288154"/>
            <a:ext cx="4896882" cy="54001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324" tIns="25667" rIns="51324" bIns="256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2078" y="936025"/>
            <a:ext cx="4896882" cy="1944053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324" tIns="25667" rIns="51324" bIns="256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2078" y="2952080"/>
            <a:ext cx="1200216" cy="21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51324" tIns="25667" rIns="51324" bIns="25667" numCol="1" anchor="t" anchorCtr="0" compatLnSpc="1">
            <a:prstTxWarp prst="textNoShape">
              <a:avLst/>
            </a:prstTxWarp>
          </a:bodyPr>
          <a:lstStyle>
            <a:lvl1pPr>
              <a:defRPr sz="800" b="0">
                <a:solidFill>
                  <a:srgbClr val="FFFFFF"/>
                </a:solidFill>
                <a:latin typeface="Verdana" pitchFamily="34" charset="0"/>
                <a:ea typeface="ＭＳ Ｐゴシック"/>
              </a:defRPr>
            </a:lvl1pPr>
          </a:lstStyle>
          <a:p>
            <a:pPr defTabSz="91209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BD23EDB-77DA-4293-8ED7-137644844EA7}" type="datetime1">
              <a:rPr lang="zh-TW" altLang="en-US" smtClean="0"/>
              <a:pPr defTabSz="91209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2017/10/26</a:t>
            </a:fld>
            <a:endParaRPr lang="en-US" altLang="zh-TW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68361" y="2952080"/>
            <a:ext cx="1824329" cy="21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51324" tIns="25667" rIns="51324" bIns="25667" numCol="1" anchor="t" anchorCtr="0" compatLnSpc="1">
            <a:prstTxWarp prst="textNoShape">
              <a:avLst/>
            </a:prstTxWarp>
          </a:bodyPr>
          <a:lstStyle>
            <a:lvl1pPr algn="ctr">
              <a:defRPr sz="800" b="0">
                <a:solidFill>
                  <a:srgbClr val="FFFFFF"/>
                </a:solidFill>
                <a:effectLst/>
                <a:latin typeface="Verdana" pitchFamily="-80" charset="0"/>
                <a:ea typeface="ＭＳ Ｐゴシック" pitchFamily="-80" charset="-128"/>
              </a:defRPr>
            </a:lvl1pPr>
          </a:lstStyle>
          <a:p>
            <a:pPr defTabSz="91209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2007 Convention AAL PP</a:t>
            </a:r>
            <a:endParaRPr lang="en-US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28744" y="2952080"/>
            <a:ext cx="1200216" cy="21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51324" tIns="25667" rIns="51324" bIns="25667" numCol="1" anchor="t" anchorCtr="0" compatLnSpc="1">
            <a:prstTxWarp prst="textNoShape">
              <a:avLst/>
            </a:prstTxWarp>
          </a:bodyPr>
          <a:lstStyle>
            <a:lvl1pPr algn="r">
              <a:defRPr sz="800" b="0">
                <a:solidFill>
                  <a:srgbClr val="FFFFFF"/>
                </a:solidFill>
                <a:latin typeface="Verdana" pitchFamily="34" charset="0"/>
                <a:ea typeface="ＭＳ Ｐゴシック"/>
              </a:defRPr>
            </a:lvl1pPr>
          </a:lstStyle>
          <a:p>
            <a:pPr defTabSz="91209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09AE8A-A5CC-4650-9CE8-817D6FC35C29}" type="slidenum">
              <a:rPr lang="zh-TW" altLang="en-US" smtClean="0"/>
              <a:pPr defTabSz="91209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394761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</p:sldLayoutIdLst>
  <p:transition spd="med">
    <p:fade/>
  </p:transition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Verdana" pitchFamily="-80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Verdana" pitchFamily="-80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Verdana" pitchFamily="-80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Verdana" pitchFamily="-80" charset="0"/>
          <a:ea typeface="MS PGothic" pitchFamily="34" charset="-128"/>
        </a:defRPr>
      </a:lvl5pPr>
      <a:lvl6pPr marL="256556" algn="ctr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Verdana" pitchFamily="-80" charset="0"/>
          <a:ea typeface="ＭＳ Ｐゴシック" pitchFamily="-80" charset="-128"/>
        </a:defRPr>
      </a:lvl6pPr>
      <a:lvl7pPr marL="513089" algn="ctr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Verdana" pitchFamily="-80" charset="0"/>
          <a:ea typeface="ＭＳ Ｐゴシック" pitchFamily="-80" charset="-128"/>
        </a:defRPr>
      </a:lvl7pPr>
      <a:lvl8pPr marL="769593" algn="ctr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Verdana" pitchFamily="-80" charset="0"/>
          <a:ea typeface="ＭＳ Ｐゴシック" pitchFamily="-80" charset="-128"/>
        </a:defRPr>
      </a:lvl8pPr>
      <a:lvl9pPr marL="1026074" algn="ctr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Verdana" pitchFamily="-80" charset="0"/>
          <a:ea typeface="ＭＳ Ｐゴシック" pitchFamily="-80" charset="-128"/>
        </a:defRPr>
      </a:lvl9pPr>
    </p:titleStyle>
    <p:bodyStyle>
      <a:lvl1pPr marL="192383" indent="-192383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18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416887" indent="-160338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sz="1600">
          <a:solidFill>
            <a:schemeClr val="tx1"/>
          </a:solidFill>
          <a:latin typeface="+mn-lt"/>
          <a:ea typeface="MS PGothic" pitchFamily="34" charset="-128"/>
        </a:defRPr>
      </a:lvl2pPr>
      <a:lvl3pPr marL="641348" indent="-128282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1400">
          <a:solidFill>
            <a:schemeClr val="tx1"/>
          </a:solidFill>
          <a:latin typeface="+mn-lt"/>
          <a:ea typeface="MS PGothic" pitchFamily="34" charset="-128"/>
        </a:defRPr>
      </a:lvl3pPr>
      <a:lvl4pPr marL="897820" indent="-128282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sz="1100">
          <a:solidFill>
            <a:schemeClr val="tx1"/>
          </a:solidFill>
          <a:latin typeface="+mn-lt"/>
          <a:ea typeface="MS PGothic" pitchFamily="34" charset="-128"/>
        </a:defRPr>
      </a:lvl4pPr>
      <a:lvl5pPr marL="1154357" indent="-128282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1100">
          <a:solidFill>
            <a:schemeClr val="tx1"/>
          </a:solidFill>
          <a:latin typeface="+mn-lt"/>
          <a:ea typeface="MS PGothic" pitchFamily="34" charset="-128"/>
        </a:defRPr>
      </a:lvl5pPr>
      <a:lvl6pPr marL="1410836" indent="-128282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1100">
          <a:solidFill>
            <a:schemeClr val="tx1"/>
          </a:solidFill>
          <a:latin typeface="+mn-lt"/>
          <a:ea typeface="+mn-ea"/>
        </a:defRPr>
      </a:lvl6pPr>
      <a:lvl7pPr marL="1667363" indent="-128282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1100">
          <a:solidFill>
            <a:schemeClr val="tx1"/>
          </a:solidFill>
          <a:latin typeface="+mn-lt"/>
          <a:ea typeface="+mn-ea"/>
        </a:defRPr>
      </a:lvl7pPr>
      <a:lvl8pPr marL="1923895" indent="-128282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1100">
          <a:solidFill>
            <a:schemeClr val="tx1"/>
          </a:solidFill>
          <a:latin typeface="+mn-lt"/>
          <a:ea typeface="+mn-ea"/>
        </a:defRPr>
      </a:lvl8pPr>
      <a:lvl9pPr marL="2180432" indent="-128282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1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51308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556" algn="l" defTabSz="51308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3089" algn="l" defTabSz="51308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9593" algn="l" defTabSz="51308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74" algn="l" defTabSz="51308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2611" algn="l" defTabSz="51308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9089" algn="l" defTabSz="51308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5608" algn="l" defTabSz="51308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2149" algn="l" defTabSz="51308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88052" y="129889"/>
            <a:ext cx="5184934" cy="54001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88052" y="756021"/>
            <a:ext cx="5184934" cy="2138308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2498"/>
            <a:endParaRPr lang="zh-TW" altLang="en-US" kern="0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1968361" y="3003084"/>
            <a:ext cx="1824329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51338" rIns="51338" bIns="51338" anchor="ctr" anchorCtr="0"/>
          <a:lstStyle>
            <a:lvl1pPr marL="0" marR="0" lvl="0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667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3332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69971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6569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3226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39836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796473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3139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2498"/>
            <a:endParaRPr lang="zh-TW" altLang="en-US" kern="0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  <a:noFill/>
          <a:ln>
            <a:noFill/>
          </a:ln>
        </p:spPr>
        <p:txBody>
          <a:bodyPr wrap="square" lIns="51338" tIns="25667" rIns="51338" bIns="25667" anchor="ctr" anchorCtr="0">
            <a:noAutofit/>
          </a:bodyPr>
          <a:lstStyle/>
          <a:p>
            <a:pPr algn="r" defTabSz="912498">
              <a:buSzPct val="25000"/>
            </a:pPr>
            <a:fld id="{00000000-1234-1234-1234-123412341234}" type="slidenum">
              <a:rPr lang="en-US" sz="7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 defTabSz="912498">
                <a:buSzPct val="25000"/>
              </a:pPr>
              <a:t>‹#›</a:t>
            </a:fld>
            <a:endParaRPr lang="en-US" sz="7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07407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19" r:id="rId1"/>
    <p:sldLayoutId id="2147484320" r:id="rId2"/>
    <p:sldLayoutId id="2147484321" r:id="rId3"/>
    <p:sldLayoutId id="2147484322" r:id="rId4"/>
    <p:sldLayoutId id="2147484323" r:id="rId5"/>
    <p:sldLayoutId id="2147484324" r:id="rId6"/>
    <p:sldLayoutId id="2147484325" r:id="rId7"/>
    <p:sldLayoutId id="2147484326" r:id="rId8"/>
    <p:sldLayoutId id="2147484327" r:id="rId9"/>
    <p:sldLayoutId id="2147484328" r:id="rId10"/>
    <p:sldLayoutId id="214748432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288052" y="129878"/>
            <a:ext cx="5184934" cy="540015"/>
          </a:xfrm>
          <a:prstGeom prst="rect">
            <a:avLst/>
          </a:prstGeom>
        </p:spPr>
        <p:txBody>
          <a:bodyPr vert="horz" lIns="51368" tIns="25691" rIns="51368" bIns="25691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88052" y="756021"/>
            <a:ext cx="5184934" cy="2138308"/>
          </a:xfrm>
          <a:prstGeom prst="rect">
            <a:avLst/>
          </a:prstGeom>
        </p:spPr>
        <p:txBody>
          <a:bodyPr vert="horz" lIns="51368" tIns="25691" rIns="51368" bIns="25691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</p:spPr>
        <p:txBody>
          <a:bodyPr vert="horz" lIns="51368" tIns="25691" rIns="51368" bIns="25691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3581"/>
            <a:fld id="{989B91E3-F436-4E1B-8250-27EB95FC9E3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3581"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968361" y="3003084"/>
            <a:ext cx="1824329" cy="172505"/>
          </a:xfrm>
          <a:prstGeom prst="rect">
            <a:avLst/>
          </a:prstGeom>
        </p:spPr>
        <p:txBody>
          <a:bodyPr vert="horz" lIns="51368" tIns="25691" rIns="51368" bIns="25691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358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</p:spPr>
        <p:txBody>
          <a:bodyPr vert="horz" lIns="51368" tIns="25691" rIns="51368" bIns="25691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3581"/>
            <a:fld id="{EA02DE3D-2481-4A43-9397-C4EEB78A94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3581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7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</p:sldLayoutIdLst>
  <p:txStyles>
    <p:titleStyle>
      <a:lvl1pPr algn="ctr" defTabSz="513581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581" indent="-192581" algn="l" defTabSz="513581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281" indent="-160492" algn="l" defTabSz="513581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1966" indent="-128401" algn="l" defTabSz="513581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98678" indent="-128401" algn="l" defTabSz="513581" rtl="0" eaLnBrk="1" latinLnBrk="0" hangingPunct="1">
        <a:spcBef>
          <a:spcPct val="20000"/>
        </a:spcBef>
        <a:buFont typeface="Arial" panose="020B0604020202020204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5458" indent="-128401" algn="l" defTabSz="513581" rtl="0" eaLnBrk="1" latinLnBrk="0" hangingPunct="1">
        <a:spcBef>
          <a:spcPct val="20000"/>
        </a:spcBef>
        <a:buFont typeface="Arial" panose="020B0604020202020204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2198" indent="-128401" algn="l" defTabSz="513581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8968" indent="-128401" algn="l" defTabSz="513581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5742" indent="-128401" algn="l" defTabSz="513581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2529" indent="-128401" algn="l" defTabSz="513581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5135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798" algn="l" defTabSz="5135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3581" algn="l" defTabSz="5135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0337" algn="l" defTabSz="5135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7064" algn="l" defTabSz="5135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3841" algn="l" defTabSz="5135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0574" algn="l" defTabSz="5135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7338" algn="l" defTabSz="5135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4129" algn="l" defTabSz="5135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288052" y="129866"/>
            <a:ext cx="5184934" cy="540015"/>
          </a:xfrm>
          <a:prstGeom prst="rect">
            <a:avLst/>
          </a:prstGeom>
        </p:spPr>
        <p:txBody>
          <a:bodyPr vert="horz" lIns="51392" tIns="25703" rIns="51392" bIns="25703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88052" y="756021"/>
            <a:ext cx="5184934" cy="2138308"/>
          </a:xfrm>
          <a:prstGeom prst="rect">
            <a:avLst/>
          </a:prstGeom>
        </p:spPr>
        <p:txBody>
          <a:bodyPr vert="horz" lIns="51392" tIns="25703" rIns="51392" bIns="25703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</p:spPr>
        <p:txBody>
          <a:bodyPr vert="horz" lIns="51392" tIns="25703" rIns="51392" bIns="257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3854"/>
            <a:fld id="{14056ED0-0CDD-427A-8E80-8CF14DA978B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3854"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968361" y="3003084"/>
            <a:ext cx="1824329" cy="172505"/>
          </a:xfrm>
          <a:prstGeom prst="rect">
            <a:avLst/>
          </a:prstGeom>
        </p:spPr>
        <p:txBody>
          <a:bodyPr vert="horz" lIns="51392" tIns="25703" rIns="51392" bIns="257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3854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</p:spPr>
        <p:txBody>
          <a:bodyPr vert="horz" lIns="51392" tIns="25703" rIns="51392" bIns="257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3854"/>
            <a:fld id="{EFD3E6B2-1F1B-498C-849F-0A887714F26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3854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5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</p:sldLayoutIdLst>
  <p:txStyles>
    <p:titleStyle>
      <a:lvl1pPr algn="ctr" defTabSz="513854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689" indent="-192689" algn="l" defTabSz="51385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499" indent="-160576" algn="l" defTabSz="513854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2300" indent="-128468" algn="l" defTabSz="513854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99146" indent="-128468" algn="l" defTabSz="513854" rtl="0" eaLnBrk="1" latinLnBrk="0" hangingPunct="1">
        <a:spcBef>
          <a:spcPct val="20000"/>
        </a:spcBef>
        <a:buFont typeface="Arial" panose="020B0604020202020204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6064" indent="-128468" algn="l" defTabSz="513854" rtl="0" eaLnBrk="1" latinLnBrk="0" hangingPunct="1">
        <a:spcBef>
          <a:spcPct val="20000"/>
        </a:spcBef>
        <a:buFont typeface="Arial" panose="020B0604020202020204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2947" indent="-128468" algn="l" defTabSz="513854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9845" indent="-128468" algn="l" defTabSz="513854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6750" indent="-128468" algn="l" defTabSz="513854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3675" indent="-128468" algn="l" defTabSz="513854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51385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930" algn="l" defTabSz="51385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3854" algn="l" defTabSz="51385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0744" algn="l" defTabSz="51385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7604" algn="l" defTabSz="51385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513" algn="l" defTabSz="51385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1384" algn="l" defTabSz="51385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8283" algn="l" defTabSz="51385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5209" algn="l" defTabSz="51385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396092" y="172509"/>
            <a:ext cx="4968895" cy="62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6467" tIns="28706" rIns="56467" bIns="28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6092" y="862533"/>
            <a:ext cx="4968895" cy="205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6467" tIns="28706" rIns="56467" bIns="28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6082" y="3003101"/>
            <a:ext cx="1296234" cy="172505"/>
          </a:xfrm>
          <a:prstGeom prst="rect">
            <a:avLst/>
          </a:prstGeom>
        </p:spPr>
        <p:txBody>
          <a:bodyPr vert="horz" lIns="56467" tIns="28706" rIns="56467" bIns="28706" rtlCol="0" anchor="ctr"/>
          <a:lstStyle>
            <a:lvl1pPr algn="l" defTabSz="573600" fontAlgn="auto">
              <a:spcBef>
                <a:spcPts val="0"/>
              </a:spcBef>
              <a:spcAft>
                <a:spcPts val="0"/>
              </a:spcAft>
              <a:defRPr kumimoji="0" sz="7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fld id="{D871F5FD-F4CB-434C-947F-F9C117A69704}" type="datetimeFigureOut">
              <a:rPr lang="en-US"/>
              <a:pPr>
                <a:defRPr/>
              </a:pPr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8352" y="3003101"/>
            <a:ext cx="1944350" cy="172505"/>
          </a:xfrm>
          <a:prstGeom prst="rect">
            <a:avLst/>
          </a:prstGeom>
        </p:spPr>
        <p:txBody>
          <a:bodyPr vert="horz" lIns="56467" tIns="28706" rIns="56467" bIns="28706" rtlCol="0" anchor="ctr"/>
          <a:lstStyle>
            <a:lvl1pPr algn="ctr" defTabSz="573600" fontAlgn="auto">
              <a:spcBef>
                <a:spcPts val="0"/>
              </a:spcBef>
              <a:spcAft>
                <a:spcPts val="0"/>
              </a:spcAft>
              <a:defRPr kumimoji="0" sz="7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8753" y="3003101"/>
            <a:ext cx="1296234" cy="172505"/>
          </a:xfrm>
          <a:prstGeom prst="rect">
            <a:avLst/>
          </a:prstGeom>
        </p:spPr>
        <p:txBody>
          <a:bodyPr vert="horz" lIns="56467" tIns="28706" rIns="56467" bIns="28706" rtlCol="0" anchor="ctr"/>
          <a:lstStyle>
            <a:lvl1pPr algn="r" defTabSz="573600" fontAlgn="auto">
              <a:spcBef>
                <a:spcPts val="0"/>
              </a:spcBef>
              <a:spcAft>
                <a:spcPts val="0"/>
              </a:spcAft>
              <a:defRPr kumimoji="0" sz="7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fld id="{F2B2273D-7215-4187-B23F-79CCC11BC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5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56095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6095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 Light" pitchFamily="34" charset="0"/>
          <a:ea typeface="新細明體" pitchFamily="18" charset="-120"/>
        </a:defRPr>
      </a:lvl2pPr>
      <a:lvl3pPr algn="l" defTabSz="56095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 Light" pitchFamily="34" charset="0"/>
          <a:ea typeface="新細明體" pitchFamily="18" charset="-120"/>
        </a:defRPr>
      </a:lvl3pPr>
      <a:lvl4pPr algn="l" defTabSz="56095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 Light" pitchFamily="34" charset="0"/>
          <a:ea typeface="新細明體" pitchFamily="18" charset="-120"/>
        </a:defRPr>
      </a:lvl4pPr>
      <a:lvl5pPr algn="l" defTabSz="56095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 Light" pitchFamily="34" charset="0"/>
          <a:ea typeface="新細明體" pitchFamily="18" charset="-120"/>
        </a:defRPr>
      </a:lvl5pPr>
      <a:lvl6pPr marL="286805" algn="l" defTabSz="562657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 Light" pitchFamily="34" charset="0"/>
          <a:ea typeface="新細明體" pitchFamily="18" charset="-120"/>
        </a:defRPr>
      </a:lvl6pPr>
      <a:lvl7pPr marL="573629" algn="l" defTabSz="562657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 Light" pitchFamily="34" charset="0"/>
          <a:ea typeface="新細明體" pitchFamily="18" charset="-120"/>
        </a:defRPr>
      </a:lvl7pPr>
      <a:lvl8pPr marL="860332" algn="l" defTabSz="562657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 Light" pitchFamily="34" charset="0"/>
          <a:ea typeface="新細明體" pitchFamily="18" charset="-120"/>
        </a:defRPr>
      </a:lvl8pPr>
      <a:lvl9pPr marL="1147157" algn="l" defTabSz="562657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 Light" pitchFamily="34" charset="0"/>
          <a:ea typeface="新細明體" pitchFamily="18" charset="-120"/>
        </a:defRPr>
      </a:lvl9pPr>
    </p:titleStyle>
    <p:bodyStyle>
      <a:lvl1pPr marL="138503" indent="-138503" algn="l" defTabSz="560951" rtl="0" eaLnBrk="0" fontAlgn="base" hangingPunct="0">
        <a:lnSpc>
          <a:spcPct val="90000"/>
        </a:lnSpc>
        <a:spcBef>
          <a:spcPts val="63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20490" indent="-138503" algn="l" defTabSz="560951" rtl="0" eaLnBrk="0" fontAlgn="base" hangingPunct="0">
        <a:lnSpc>
          <a:spcPct val="90000"/>
        </a:lnSpc>
        <a:spcBef>
          <a:spcPts val="314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02410" indent="-138503" algn="l" defTabSz="560951" rtl="0" eaLnBrk="0" fontAlgn="base" hangingPunct="0">
        <a:lnSpc>
          <a:spcPct val="90000"/>
        </a:lnSpc>
        <a:spcBef>
          <a:spcPts val="314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84322" indent="-138503" algn="l" defTabSz="560951" rtl="0" eaLnBrk="0" fontAlgn="base" hangingPunct="0">
        <a:lnSpc>
          <a:spcPct val="90000"/>
        </a:lnSpc>
        <a:spcBef>
          <a:spcPts val="314"/>
        </a:spcBef>
        <a:spcAft>
          <a:spcPct val="0"/>
        </a:spcAft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66269" indent="-138503" algn="l" defTabSz="560951" rtl="0" eaLnBrk="0" fontAlgn="base" hangingPunct="0">
        <a:lnSpc>
          <a:spcPct val="90000"/>
        </a:lnSpc>
        <a:spcBef>
          <a:spcPts val="314"/>
        </a:spcBef>
        <a:spcAft>
          <a:spcPct val="0"/>
        </a:spcAft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549506" indent="-141038" algn="l" defTabSz="563517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831283" indent="-141038" algn="l" defTabSz="563517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113131" indent="-141038" algn="l" defTabSz="563517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94755" indent="-141038" algn="l" defTabSz="563517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635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1469" algn="l" defTabSz="5635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63517" algn="l" defTabSz="5635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45226" algn="l" defTabSz="5635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27075" algn="l" defTabSz="5635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879" algn="l" defTabSz="5635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90327" algn="l" defTabSz="5635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72000" algn="l" defTabSz="5635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53787" algn="l" defTabSz="5635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288052" y="129820"/>
            <a:ext cx="5184934" cy="540015"/>
          </a:xfrm>
          <a:prstGeom prst="rect">
            <a:avLst/>
          </a:prstGeom>
        </p:spPr>
        <p:txBody>
          <a:bodyPr vert="horz" lIns="43162" tIns="21587" rIns="43162" bIns="21587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88052" y="756021"/>
            <a:ext cx="5184934" cy="2138308"/>
          </a:xfrm>
          <a:prstGeom prst="rect">
            <a:avLst/>
          </a:prstGeom>
        </p:spPr>
        <p:txBody>
          <a:bodyPr vert="horz" lIns="43162" tIns="21587" rIns="43162" bIns="21587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</p:spPr>
        <p:txBody>
          <a:bodyPr vert="horz" lIns="43162" tIns="21587" rIns="43162" bIns="21587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630"/>
            <a:fld id="{CE7CBFE7-EECA-419B-9273-4D2CC884CB3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31630"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968356" y="3003084"/>
            <a:ext cx="1824329" cy="172505"/>
          </a:xfrm>
          <a:prstGeom prst="rect">
            <a:avLst/>
          </a:prstGeom>
        </p:spPr>
        <p:txBody>
          <a:bodyPr vert="horz" lIns="43162" tIns="21587" rIns="43162" bIns="21587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63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</p:spPr>
        <p:txBody>
          <a:bodyPr vert="horz" lIns="43162" tIns="21587" rIns="43162" bIns="21587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1630"/>
            <a:fld id="{477B65A1-84F4-491D-A433-C91822A6F90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3163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18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</p:sldLayoutIdLst>
  <p:timing>
    <p:tnLst>
      <p:par>
        <p:cTn id="1" dur="indefinite" restart="never" nodeType="tmRoot"/>
      </p:par>
    </p:tnLst>
  </p:timing>
  <p:txStyles>
    <p:titleStyle>
      <a:lvl1pPr algn="ctr" defTabSz="431630" rtl="0" eaLnBrk="1" latinLnBrk="0" hangingPunct="1">
        <a:spcBef>
          <a:spcPct val="0"/>
        </a:spcBef>
        <a:buNone/>
        <a:defRPr sz="2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862" indent="-161862" algn="l" defTabSz="43163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50699" indent="-134888" algn="l" defTabSz="431630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539536" indent="-107903" algn="l" defTabSz="43163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755343" indent="-107903" algn="l" defTabSz="431630" rtl="0" eaLnBrk="1" latinLnBrk="0" hangingPunct="1">
        <a:spcBef>
          <a:spcPct val="20000"/>
        </a:spcBef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71131" indent="-107903" algn="l" defTabSz="431630" rtl="0" eaLnBrk="1" latinLnBrk="0" hangingPunct="1">
        <a:spcBef>
          <a:spcPct val="20000"/>
        </a:spcBef>
        <a:buFont typeface="Arial" pitchFamily="34" charset="0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86934" indent="-107903" algn="l" defTabSz="431630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02737" indent="-107903" algn="l" defTabSz="431630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18540" indent="-107903" algn="l" defTabSz="431630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34352" indent="-107903" algn="l" defTabSz="431630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3163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15813" algn="l" defTabSz="43163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31630" algn="l" defTabSz="43163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47442" algn="l" defTabSz="43163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863224" algn="l" defTabSz="43163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079035" algn="l" defTabSz="43163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294831" algn="l" defTabSz="43163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10640" algn="l" defTabSz="43163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726443" algn="l" defTabSz="43163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圖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6103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標題版面配置區 1"/>
          <p:cNvSpPr>
            <a:spLocks noGrp="1"/>
          </p:cNvSpPr>
          <p:nvPr>
            <p:ph type="title"/>
          </p:nvPr>
        </p:nvSpPr>
        <p:spPr bwMode="auto">
          <a:xfrm>
            <a:off x="288052" y="129824"/>
            <a:ext cx="5184934" cy="54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550" tIns="28787" rIns="57550" bIns="287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66564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288052" y="756021"/>
            <a:ext cx="5184934" cy="213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550" tIns="28787" rIns="57550" bIns="287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</p:spPr>
        <p:txBody>
          <a:bodyPr vert="horz" lIns="57550" tIns="28787" rIns="57550" bIns="28787" rtlCol="0" anchor="ctr"/>
          <a:lstStyle>
            <a:lvl1pPr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57549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t>2014/05/08</a:t>
            </a:r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968361" y="3003084"/>
            <a:ext cx="1824329" cy="172505"/>
          </a:xfrm>
          <a:prstGeom prst="rect">
            <a:avLst/>
          </a:prstGeom>
        </p:spPr>
        <p:txBody>
          <a:bodyPr vert="horz" wrap="square" lIns="57550" tIns="28787" rIns="57550" bIns="28787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898989"/>
                </a:solidFill>
                <a:latin typeface="+mn-lt"/>
              </a:defRPr>
            </a:lvl1pPr>
          </a:lstStyle>
          <a:p>
            <a:pPr defTabSz="575492"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mtClean="0"/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</p:spPr>
        <p:txBody>
          <a:bodyPr vert="horz" wrap="square" lIns="57550" tIns="28787" rIns="57550" bIns="28787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pPr defTabSz="575492" fontAlgn="base">
              <a:spcBef>
                <a:spcPct val="0"/>
              </a:spcBef>
              <a:spcAft>
                <a:spcPct val="0"/>
              </a:spcAft>
            </a:pPr>
            <a:fld id="{3CF9E147-EEDF-48CE-9C0A-046F9A949163}" type="slidenum">
              <a:rPr kumimoji="1" lang="en-US" altLang="zh-TW" smtClean="0">
                <a:solidFill>
                  <a:srgbClr val="000000"/>
                </a:solidFill>
              </a:rPr>
              <a:pPr defTabSz="57549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60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429" r:id="rId8"/>
    <p:sldLayoutId id="2147484430" r:id="rId9"/>
    <p:sldLayoutId id="2147484431" r:id="rId10"/>
    <p:sldLayoutId id="2147484432" r:id="rId11"/>
    <p:sldLayoutId id="214748443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287752" algn="ctr" rtl="0" fontAlgn="base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575492" algn="ctr" rtl="0" fontAlgn="base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863219" algn="ctr" rtl="0" fontAlgn="base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150973" algn="ctr" rtl="0" fontAlgn="base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215813" indent="-215813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1pPr>
      <a:lvl2pPr marL="467594" indent="-179843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umimoji="1" sz="1800">
          <a:solidFill>
            <a:schemeClr val="tx1"/>
          </a:solidFill>
          <a:latin typeface="+mn-lt"/>
          <a:ea typeface="+mn-ea"/>
        </a:defRPr>
      </a:lvl2pPr>
      <a:lvl3pPr marL="719368" indent="-143888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umimoji="1" sz="1500">
          <a:solidFill>
            <a:schemeClr val="tx1"/>
          </a:solidFill>
          <a:latin typeface="+mn-lt"/>
          <a:ea typeface="+mn-ea"/>
        </a:defRPr>
      </a:lvl3pPr>
      <a:lvl4pPr marL="1007094" indent="-143888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umimoji="1" sz="1300">
          <a:solidFill>
            <a:schemeClr val="tx1"/>
          </a:solidFill>
          <a:latin typeface="+mn-lt"/>
          <a:ea typeface="+mn-ea"/>
        </a:defRPr>
      </a:lvl4pPr>
      <a:lvl5pPr marL="1294828" indent="-143888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kumimoji="1" sz="1300">
          <a:solidFill>
            <a:schemeClr val="tx1"/>
          </a:solidFill>
          <a:latin typeface="+mn-lt"/>
          <a:ea typeface="+mn-ea"/>
        </a:defRPr>
      </a:lvl5pPr>
      <a:lvl6pPr marL="1582576" indent="-143888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kumimoji="1" sz="1300">
          <a:solidFill>
            <a:schemeClr val="tx1"/>
          </a:solidFill>
          <a:latin typeface="+mn-lt"/>
          <a:ea typeface="+mn-ea"/>
        </a:defRPr>
      </a:lvl6pPr>
      <a:lvl7pPr marL="1870305" indent="-143888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kumimoji="1" sz="1300">
          <a:solidFill>
            <a:schemeClr val="tx1"/>
          </a:solidFill>
          <a:latin typeface="+mn-lt"/>
          <a:ea typeface="+mn-ea"/>
        </a:defRPr>
      </a:lvl7pPr>
      <a:lvl8pPr marL="2158055" indent="-143888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kumimoji="1" sz="1300">
          <a:solidFill>
            <a:schemeClr val="tx1"/>
          </a:solidFill>
          <a:latin typeface="+mn-lt"/>
          <a:ea typeface="+mn-ea"/>
        </a:defRPr>
      </a:lvl8pPr>
      <a:lvl9pPr marL="2445793" indent="-143888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kumimoji="1" sz="1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57549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752" algn="l" defTabSz="57549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492" algn="l" defTabSz="57549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219" algn="l" defTabSz="57549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973" algn="l" defTabSz="57549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8692" algn="l" defTabSz="57549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6435" algn="l" defTabSz="57549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4187" algn="l" defTabSz="57549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1920" algn="l" defTabSz="57549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8052" y="129846"/>
            <a:ext cx="5184934" cy="540015"/>
          </a:xfrm>
          <a:prstGeom prst="rect">
            <a:avLst/>
          </a:prstGeom>
        </p:spPr>
        <p:txBody>
          <a:bodyPr vert="horz" lIns="57503" tIns="28763" rIns="57503" bIns="28763" rtlCol="0" anchor="ctr">
            <a:normAutofit/>
          </a:bodyPr>
          <a:lstStyle/>
          <a:p>
            <a:r>
              <a:rPr lang="zh-TW" altLang="en-US" noProof="0" smtClean="0"/>
              <a:t>按一下以編輯母片標題樣式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52" y="756021"/>
            <a:ext cx="5184934" cy="2138308"/>
          </a:xfrm>
          <a:prstGeom prst="rect">
            <a:avLst/>
          </a:prstGeom>
        </p:spPr>
        <p:txBody>
          <a:bodyPr vert="horz" lIns="57503" tIns="28763" rIns="57503" bIns="28763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</p:spPr>
        <p:txBody>
          <a:bodyPr vert="horz" lIns="57503" tIns="28763" rIns="57503" bIns="2876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006"/>
            <a:fld id="{28448BA8-98EF-4008-BCF7-9C3078FAF4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75006"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68356" y="3003084"/>
            <a:ext cx="1824329" cy="172505"/>
          </a:xfrm>
          <a:prstGeom prst="rect">
            <a:avLst/>
          </a:prstGeom>
        </p:spPr>
        <p:txBody>
          <a:bodyPr vert="horz" lIns="57503" tIns="28763" rIns="57503" bIns="2876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006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</p:spPr>
        <p:txBody>
          <a:bodyPr vert="horz" lIns="57503" tIns="28763" rIns="57503" bIns="2876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006"/>
            <a:fld id="{3ADB28AB-1961-4AA7-9B2E-EE7DF9C213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75006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94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9" r:id="rId1"/>
    <p:sldLayoutId id="2147484450" r:id="rId2"/>
    <p:sldLayoutId id="2147484451" r:id="rId3"/>
    <p:sldLayoutId id="2147484452" r:id="rId4"/>
  </p:sldLayoutIdLst>
  <p:txStyles>
    <p:titleStyle>
      <a:lvl1pPr algn="ctr" defTabSz="575006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27" indent="-215627" algn="l" defTabSz="57500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67198" indent="-179690" algn="l" defTabSz="575006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18755" indent="-143762" algn="l" defTabSz="57500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06221" indent="-143762" algn="l" defTabSz="575006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93721" indent="-143762" algn="l" defTabSz="575006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581203" indent="-143762" algn="l" defTabSz="57500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868682" indent="-143762" algn="l" defTabSz="57500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156188" indent="-143762" algn="l" defTabSz="57500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443673" indent="-143762" algn="l" defTabSz="57500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7500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503" algn="l" defTabSz="57500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006" algn="l" defTabSz="57500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2472" algn="l" defTabSz="57500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9980" algn="l" defTabSz="57500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7442" algn="l" defTabSz="57500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4940" algn="l" defTabSz="57500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2441" algn="l" defTabSz="57500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99925" algn="l" defTabSz="57500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8052" y="129818"/>
            <a:ext cx="5184934" cy="540015"/>
          </a:xfrm>
          <a:prstGeom prst="rect">
            <a:avLst/>
          </a:prstGeom>
        </p:spPr>
        <p:txBody>
          <a:bodyPr vert="horz" lIns="51394" tIns="25703" rIns="51394" bIns="25703" rtlCol="0" anchor="ctr">
            <a:normAutofit/>
          </a:bodyPr>
          <a:lstStyle/>
          <a:p>
            <a:r>
              <a:rPr lang="zh-TW" altLang="en-US" noProof="0" smtClean="0"/>
              <a:t>按一下以編輯母片標題樣式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52" y="756021"/>
            <a:ext cx="5184934" cy="2138308"/>
          </a:xfrm>
          <a:prstGeom prst="rect">
            <a:avLst/>
          </a:prstGeom>
        </p:spPr>
        <p:txBody>
          <a:bodyPr vert="horz" lIns="51394" tIns="25703" rIns="51394" bIns="25703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</p:spPr>
        <p:txBody>
          <a:bodyPr vert="horz" lIns="51394" tIns="25703" rIns="51394" bIns="257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3881"/>
            <a:fld id="{28448BA8-98EF-4008-BCF7-9C3078FAF4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3881"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68356" y="3003084"/>
            <a:ext cx="1824329" cy="172505"/>
          </a:xfrm>
          <a:prstGeom prst="rect">
            <a:avLst/>
          </a:prstGeom>
        </p:spPr>
        <p:txBody>
          <a:bodyPr vert="horz" lIns="51394" tIns="25703" rIns="51394" bIns="257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388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</p:spPr>
        <p:txBody>
          <a:bodyPr vert="horz" lIns="51394" tIns="25703" rIns="51394" bIns="257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3881"/>
            <a:fld id="{3ADB28AB-1961-4AA7-9B2E-EE7DF9C213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3881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3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4" r:id="rId1"/>
    <p:sldLayoutId id="2147484455" r:id="rId2"/>
    <p:sldLayoutId id="2147484456" r:id="rId3"/>
    <p:sldLayoutId id="2147484457" r:id="rId4"/>
  </p:sldLayoutIdLst>
  <p:txStyles>
    <p:titleStyle>
      <a:lvl1pPr algn="ctr" defTabSz="513881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698" indent="-192698" algn="l" defTabSz="513881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17521" indent="-160584" algn="l" defTabSz="513881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2334" indent="-128473" algn="l" defTabSz="513881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99239" indent="-128473" algn="l" defTabSz="513881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56169" indent="-128473" algn="l" defTabSz="513881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13085" indent="-128473" algn="l" defTabSz="513881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0007" indent="-128473" algn="l" defTabSz="513881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6939" indent="-128473" algn="l" defTabSz="513881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3876" indent="-128473" algn="l" defTabSz="513881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38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943" algn="l" defTabSz="5138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3881" algn="l" defTabSz="5138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0790" algn="l" defTabSz="5138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7701" algn="l" defTabSz="5138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31" algn="l" defTabSz="5138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1537" algn="l" defTabSz="5138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8466" algn="l" defTabSz="5138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5401" algn="l" defTabSz="5138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8052" y="129822"/>
            <a:ext cx="5184934" cy="540015"/>
          </a:xfrm>
          <a:prstGeom prst="rect">
            <a:avLst/>
          </a:prstGeom>
        </p:spPr>
        <p:txBody>
          <a:bodyPr vert="horz" lIns="51386" tIns="25700" rIns="51386" bIns="25700" rtlCol="0" anchor="ctr">
            <a:normAutofit/>
          </a:bodyPr>
          <a:lstStyle/>
          <a:p>
            <a:r>
              <a:rPr lang="zh-TW" altLang="en-US" noProof="0" smtClean="0"/>
              <a:t>按一下以編輯母片標題樣式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52" y="756021"/>
            <a:ext cx="5184934" cy="2138308"/>
          </a:xfrm>
          <a:prstGeom prst="rect">
            <a:avLst/>
          </a:prstGeom>
        </p:spPr>
        <p:txBody>
          <a:bodyPr vert="horz" lIns="51386" tIns="25700" rIns="51386" bIns="2570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</p:spPr>
        <p:txBody>
          <a:bodyPr vert="horz" lIns="51386" tIns="25700" rIns="51386" bIns="2570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3791"/>
            <a:fld id="{28448BA8-98EF-4008-BCF7-9C3078FAF4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3791"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68356" y="3003084"/>
            <a:ext cx="1824329" cy="172505"/>
          </a:xfrm>
          <a:prstGeom prst="rect">
            <a:avLst/>
          </a:prstGeom>
        </p:spPr>
        <p:txBody>
          <a:bodyPr vert="horz" lIns="51386" tIns="25700" rIns="51386" bIns="2570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379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</p:spPr>
        <p:txBody>
          <a:bodyPr vert="horz" lIns="51386" tIns="25700" rIns="51386" bIns="2570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3791"/>
            <a:fld id="{3ADB28AB-1961-4AA7-9B2E-EE7DF9C213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3791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9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9" r:id="rId1"/>
    <p:sldLayoutId id="2147484460" r:id="rId2"/>
    <p:sldLayoutId id="2147484461" r:id="rId3"/>
    <p:sldLayoutId id="2147484462" r:id="rId4"/>
  </p:sldLayoutIdLst>
  <p:txStyles>
    <p:titleStyle>
      <a:lvl1pPr algn="ctr" defTabSz="513791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662" indent="-192662" algn="l" defTabSz="513791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17448" indent="-160556" algn="l" defTabSz="513791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2225" indent="-128451" algn="l" defTabSz="513791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99083" indent="-128451" algn="l" defTabSz="513791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55965" indent="-128451" algn="l" defTabSz="513791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12836" indent="-128451" algn="l" defTabSz="513791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9716" indent="-128451" algn="l" defTabSz="513791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6603" indent="-128451" algn="l" defTabSz="513791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3492" indent="-128451" algn="l" defTabSz="513791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37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897" algn="l" defTabSz="5137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3791" algn="l" defTabSz="5137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0652" algn="l" defTabSz="5137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7521" algn="l" defTabSz="5137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408" algn="l" defTabSz="5137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1270" algn="l" defTabSz="5137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8151" algn="l" defTabSz="5137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5041" algn="l" defTabSz="5137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6074" y="128015"/>
            <a:ext cx="4514125" cy="412800"/>
          </a:xfrm>
          <a:prstGeom prst="rect">
            <a:avLst/>
          </a:prstGeom>
        </p:spPr>
        <p:txBody>
          <a:bodyPr vert="horz" lIns="51386" tIns="25700" rIns="51386" bIns="2570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088" y="650444"/>
            <a:ext cx="4968895" cy="2373638"/>
          </a:xfrm>
          <a:prstGeom prst="rect">
            <a:avLst/>
          </a:prstGeom>
        </p:spPr>
        <p:txBody>
          <a:bodyPr vert="horz" lIns="51386" tIns="25700" rIns="51386" bIns="2570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64805" y="3062731"/>
            <a:ext cx="900162" cy="172505"/>
          </a:xfrm>
          <a:prstGeom prst="rect">
            <a:avLst/>
          </a:prstGeom>
        </p:spPr>
        <p:txBody>
          <a:bodyPr vert="horz" lIns="51386" tIns="25700" rIns="51386" bIns="2570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6897"/>
            <a:fld id="{07B4EC23-51D6-8B49-BAD6-44FDCD1EA36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56897"/>
              <a:t>2017/10/26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090" y="3060850"/>
            <a:ext cx="1944350" cy="172505"/>
          </a:xfrm>
          <a:prstGeom prst="rect">
            <a:avLst/>
          </a:prstGeom>
        </p:spPr>
        <p:txBody>
          <a:bodyPr vert="horz" lIns="51386" tIns="25700" rIns="51386" bIns="2570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689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65054" y="3062731"/>
            <a:ext cx="396071" cy="172505"/>
          </a:xfrm>
          <a:prstGeom prst="rect">
            <a:avLst/>
          </a:prstGeom>
        </p:spPr>
        <p:txBody>
          <a:bodyPr vert="horz" lIns="51386" tIns="25700" rIns="51386" bIns="2570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6897"/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68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直線接點 12"/>
          <p:cNvCxnSpPr/>
          <p:nvPr userDrawn="1"/>
        </p:nvCxnSpPr>
        <p:spPr>
          <a:xfrm>
            <a:off x="396088" y="3059509"/>
            <a:ext cx="496889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10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4" r:id="rId1"/>
    <p:sldLayoutId id="2147484465" r:id="rId2"/>
    <p:sldLayoutId id="2147484466" r:id="rId3"/>
    <p:sldLayoutId id="2147484467" r:id="rId4"/>
    <p:sldLayoutId id="2147484468" r:id="rId5"/>
    <p:sldLayoutId id="2147484469" r:id="rId6"/>
    <p:sldLayoutId id="2147484470" r:id="rId7"/>
    <p:sldLayoutId id="2147484471" r:id="rId8"/>
    <p:sldLayoutId id="2147484472" r:id="rId9"/>
    <p:sldLayoutId id="2147484473" r:id="rId10"/>
    <p:sldLayoutId id="2147484474" r:id="rId11"/>
    <p:sldLayoutId id="2147484475" r:id="rId12"/>
    <p:sldLayoutId id="2147484476" r:id="rId13"/>
  </p:sldLayoutIdLst>
  <p:hf hdr="0" ftr="0" dt="0"/>
  <p:txStyles>
    <p:titleStyle>
      <a:lvl1pPr algn="l" defTabSz="513791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1"/>
          </a:solidFill>
          <a:latin typeface="BiauKai"/>
          <a:ea typeface="BiauKai"/>
          <a:cs typeface="BiauKai"/>
        </a:defRPr>
      </a:lvl1pPr>
    </p:titleStyle>
    <p:bodyStyle>
      <a:lvl1pPr marL="128451" indent="-128451" algn="l" defTabSz="513791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BiauKai"/>
          <a:ea typeface="BiauKai"/>
          <a:cs typeface="BiauKai"/>
        </a:defRPr>
      </a:lvl1pPr>
      <a:lvl2pPr marL="385340" indent="-128451" algn="l" defTabSz="51379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BiauKai"/>
          <a:ea typeface="BiauKai"/>
          <a:cs typeface="BiauKai"/>
        </a:defRPr>
      </a:lvl2pPr>
      <a:lvl3pPr marL="642223" indent="-128451" algn="l" defTabSz="51379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BiauKai"/>
          <a:ea typeface="BiauKai"/>
          <a:cs typeface="BiauKai"/>
        </a:defRPr>
      </a:lvl3pPr>
      <a:lvl4pPr marL="899080" indent="-128451" algn="l" defTabSz="51379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BiauKai"/>
          <a:ea typeface="BiauKai"/>
          <a:cs typeface="BiauKai"/>
        </a:defRPr>
      </a:lvl4pPr>
      <a:lvl5pPr marL="1155965" indent="-128451" algn="l" defTabSz="51379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BiauKai"/>
          <a:ea typeface="BiauKai"/>
          <a:cs typeface="BiauKai"/>
        </a:defRPr>
      </a:lvl5pPr>
      <a:lvl6pPr marL="1412836" indent="-128451" algn="l" defTabSz="51379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69712" indent="-128451" algn="l" defTabSz="51379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6600" indent="-128451" algn="l" defTabSz="51379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3492" indent="-128451" algn="l" defTabSz="51379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37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897" algn="l" defTabSz="5137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3791" algn="l" defTabSz="5137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0652" algn="l" defTabSz="5137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7520" algn="l" defTabSz="5137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406" algn="l" defTabSz="5137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1267" algn="l" defTabSz="5137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8149" algn="l" defTabSz="5137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5041" algn="l" defTabSz="5137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288052" y="129846"/>
            <a:ext cx="5184934" cy="540015"/>
          </a:xfrm>
          <a:prstGeom prst="rect">
            <a:avLst/>
          </a:prstGeom>
        </p:spPr>
        <p:txBody>
          <a:bodyPr vert="horz" lIns="57503" tIns="28763" rIns="57503" bIns="28763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88052" y="756021"/>
            <a:ext cx="5184934" cy="2138308"/>
          </a:xfrm>
          <a:prstGeom prst="rect">
            <a:avLst/>
          </a:prstGeom>
        </p:spPr>
        <p:txBody>
          <a:bodyPr vert="horz" lIns="57503" tIns="28763" rIns="57503" bIns="28763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</p:spPr>
        <p:txBody>
          <a:bodyPr vert="horz" lIns="57503" tIns="28763" rIns="57503" bIns="2876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006"/>
            <a:fld id="{C89A4DC1-159B-40FE-B8E4-B2F6C20CA9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75006"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968356" y="3003084"/>
            <a:ext cx="1824329" cy="172505"/>
          </a:xfrm>
          <a:prstGeom prst="rect">
            <a:avLst/>
          </a:prstGeom>
        </p:spPr>
        <p:txBody>
          <a:bodyPr vert="horz" lIns="57503" tIns="28763" rIns="57503" bIns="2876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006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</p:spPr>
        <p:txBody>
          <a:bodyPr vert="horz" lIns="57503" tIns="28763" rIns="57503" bIns="2876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006"/>
            <a:fld id="{57F0EB9E-9330-49C2-9AEC-F6C2C1E94D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75006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0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  <p:sldLayoutId id="2147484489" r:id="rId12"/>
  </p:sldLayoutIdLst>
  <p:txStyles>
    <p:titleStyle>
      <a:lvl1pPr algn="ctr" defTabSz="575006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27" indent="-215627" algn="l" defTabSz="57500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67198" indent="-179690" algn="l" defTabSz="575006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8755" indent="-143762" algn="l" defTabSz="57500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06221" indent="-143762" algn="l" defTabSz="575006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93721" indent="-143762" algn="l" defTabSz="575006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81203" indent="-143762" algn="l" defTabSz="57500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868682" indent="-143762" algn="l" defTabSz="57500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156188" indent="-143762" algn="l" defTabSz="57500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443673" indent="-143762" algn="l" defTabSz="57500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57500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503" algn="l" defTabSz="57500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006" algn="l" defTabSz="57500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2472" algn="l" defTabSz="57500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9980" algn="l" defTabSz="57500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7442" algn="l" defTabSz="57500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4940" algn="l" defTabSz="57500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2441" algn="l" defTabSz="57500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99925" algn="l" defTabSz="57500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6088" y="172509"/>
            <a:ext cx="4968895" cy="626267"/>
          </a:xfrm>
          <a:prstGeom prst="rect">
            <a:avLst/>
          </a:prstGeom>
        </p:spPr>
        <p:txBody>
          <a:bodyPr vert="horz" lIns="43155" tIns="21584" rIns="43155" bIns="21584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088" y="862533"/>
            <a:ext cx="4968895" cy="2055806"/>
          </a:xfrm>
          <a:prstGeom prst="rect">
            <a:avLst/>
          </a:prstGeom>
        </p:spPr>
        <p:txBody>
          <a:bodyPr vert="horz" lIns="43155" tIns="21584" rIns="43155" bIns="21584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6082" y="3003084"/>
            <a:ext cx="1296234" cy="172505"/>
          </a:xfrm>
          <a:prstGeom prst="rect">
            <a:avLst/>
          </a:prstGeom>
        </p:spPr>
        <p:txBody>
          <a:bodyPr vert="horz" lIns="43155" tIns="21584" rIns="43155" bIns="21584" rtlCol="0" anchor="ctr"/>
          <a:lstStyle>
            <a:lvl1pPr algn="l">
              <a:defRPr sz="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15765"/>
            <a:fld id="{530A3CED-1CD2-4846-A9C7-A146BACD4B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15765"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8352" y="3003084"/>
            <a:ext cx="1944350" cy="172505"/>
          </a:xfrm>
          <a:prstGeom prst="rect">
            <a:avLst/>
          </a:prstGeom>
        </p:spPr>
        <p:txBody>
          <a:bodyPr vert="horz" lIns="43155" tIns="21584" rIns="43155" bIns="21584" rtlCol="0" anchor="ctr"/>
          <a:lstStyle>
            <a:lvl1pPr algn="ctr">
              <a:defRPr sz="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15765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8753" y="3003084"/>
            <a:ext cx="1296234" cy="172505"/>
          </a:xfrm>
          <a:prstGeom prst="rect">
            <a:avLst/>
          </a:prstGeom>
        </p:spPr>
        <p:txBody>
          <a:bodyPr vert="horz" lIns="43155" tIns="21584" rIns="43155" bIns="21584" rtlCol="0" anchor="ctr"/>
          <a:lstStyle>
            <a:lvl1pPr algn="r">
              <a:defRPr sz="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15765"/>
            <a:fld id="{3ACAFAC5-2536-4E8F-8949-73464DFF476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15765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5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  <p:sldLayoutId id="2147484521" r:id="rId6"/>
    <p:sldLayoutId id="2147484522" r:id="rId7"/>
    <p:sldLayoutId id="2147484523" r:id="rId8"/>
    <p:sldLayoutId id="2147484524" r:id="rId9"/>
    <p:sldLayoutId id="2147484525" r:id="rId10"/>
    <p:sldLayoutId id="2147484526" r:id="rId11"/>
  </p:sldLayoutIdLst>
  <p:txStyles>
    <p:titleStyle>
      <a:lvl1pPr algn="l" defTabSz="43154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880" indent="-107880" algn="l" defTabSz="431540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3657" indent="-107880" algn="l" defTabSz="43154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39425" indent="-107880" algn="l" defTabSz="43154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55171" indent="-107880" algn="l" defTabSz="43154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70939" indent="-107880" algn="l" defTabSz="43154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86700" indent="-107880" algn="l" defTabSz="43154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02462" indent="-107880" algn="l" defTabSz="43154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18225" indent="-107880" algn="l" defTabSz="43154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33998" indent="-107880" algn="l" defTabSz="43154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154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15765" algn="l" defTabSz="43154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31540" algn="l" defTabSz="43154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47311" algn="l" defTabSz="43154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863057" algn="l" defTabSz="43154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078821" algn="l" defTabSz="43154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294589" algn="l" defTabSz="43154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10341" algn="l" defTabSz="43154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726106" algn="l" defTabSz="43154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288052" y="129782"/>
            <a:ext cx="5184934" cy="540015"/>
          </a:xfrm>
          <a:prstGeom prst="rect">
            <a:avLst/>
          </a:prstGeom>
        </p:spPr>
        <p:txBody>
          <a:bodyPr vert="horz" lIns="51418" tIns="25715" rIns="51418" bIns="25715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88052" y="756021"/>
            <a:ext cx="5184934" cy="2138308"/>
          </a:xfrm>
          <a:prstGeom prst="rect">
            <a:avLst/>
          </a:prstGeom>
        </p:spPr>
        <p:txBody>
          <a:bodyPr vert="horz" lIns="51418" tIns="25715" rIns="51418" bIns="25715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</p:spPr>
        <p:txBody>
          <a:bodyPr vert="horz" lIns="51418" tIns="25715" rIns="51418" bIns="25715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148"/>
            <a:fld id="{5CF11D9A-9842-43C1-84A8-49DBBE2AAEE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148"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968356" y="3003084"/>
            <a:ext cx="1824329" cy="172505"/>
          </a:xfrm>
          <a:prstGeom prst="rect">
            <a:avLst/>
          </a:prstGeom>
        </p:spPr>
        <p:txBody>
          <a:bodyPr vert="horz" lIns="51418" tIns="25715" rIns="51418" bIns="25715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14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</p:spPr>
        <p:txBody>
          <a:bodyPr vert="horz" lIns="51418" tIns="25715" rIns="51418" bIns="25715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148"/>
            <a:fld id="{6CBCFAB4-695C-4A46-8565-8F7AF14121B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14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278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defTabSz="514148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06" indent="-192806" algn="l" defTabSz="514148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737" indent="-160668" algn="l" defTabSz="514148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2671" indent="-128537" algn="l" defTabSz="514148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99731" indent="-128537" algn="l" defTabSz="514148" rtl="0" eaLnBrk="1" latinLnBrk="0" hangingPunct="1">
        <a:spcBef>
          <a:spcPct val="20000"/>
        </a:spcBef>
        <a:buFont typeface="Arial" panose="020B0604020202020204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6796" indent="-128537" algn="l" defTabSz="514148" rtl="0" eaLnBrk="1" latinLnBrk="0" hangingPunct="1">
        <a:spcBef>
          <a:spcPct val="20000"/>
        </a:spcBef>
        <a:buFont typeface="Arial" panose="020B0604020202020204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3865" indent="-128537" algn="l" defTabSz="514148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0924" indent="-128537" algn="l" defTabSz="514148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7995" indent="-128537" algn="l" defTabSz="514148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067" indent="-128537" algn="l" defTabSz="514148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51414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075" algn="l" defTabSz="51414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148" algn="l" defTabSz="51414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202" algn="l" defTabSz="51414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265" algn="l" defTabSz="51414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332" algn="l" defTabSz="51414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2389" algn="l" defTabSz="51414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9457" algn="l" defTabSz="51414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6529" algn="l" defTabSz="51414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 flipH="1">
            <a:off x="5136927" y="0"/>
            <a:ext cx="624112" cy="3240088"/>
          </a:xfrm>
          <a:prstGeom prst="rect">
            <a:avLst/>
          </a:prstGeom>
          <a:blipFill>
            <a:blip r:embed="rId14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51422" tIns="25718" rIns="51422" bIns="25718" anchor="ctr"/>
          <a:lstStyle>
            <a:extLst/>
          </a:lstStyle>
          <a:p>
            <a:pPr algn="ctr" defTabSz="91409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b="1">
              <a:solidFill>
                <a:srgbClr val="421739"/>
              </a:solidFill>
            </a:endParaRPr>
          </a:p>
        </p:txBody>
      </p:sp>
      <p:sp>
        <p:nvSpPr>
          <p:cNvPr id="3" name="標題版面配置區 2"/>
          <p:cNvSpPr>
            <a:spLocks noGrp="1"/>
          </p:cNvSpPr>
          <p:nvPr>
            <p:ph type="title"/>
          </p:nvPr>
        </p:nvSpPr>
        <p:spPr>
          <a:xfrm>
            <a:off x="288052" y="151530"/>
            <a:ext cx="4560822" cy="540015"/>
          </a:xfrm>
          <a:prstGeom prst="rect">
            <a:avLst/>
          </a:prstGeom>
        </p:spPr>
        <p:txBody>
          <a:bodyPr vert="horz" lIns="25718" tIns="0" rIns="25718" bIns="0" anchor="b" anchorCtr="0">
            <a:normAutofit/>
          </a:bodyPr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030" name="文字版面配置區 30"/>
          <p:cNvSpPr>
            <a:spLocks noGrp="1"/>
          </p:cNvSpPr>
          <p:nvPr>
            <p:ph type="body" idx="1"/>
          </p:nvPr>
        </p:nvSpPr>
        <p:spPr bwMode="auto">
          <a:xfrm>
            <a:off x="288052" y="760521"/>
            <a:ext cx="4560822" cy="228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22" tIns="25718" rIns="51422" bIns="2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27" name="日期版面配置區 26"/>
          <p:cNvSpPr>
            <a:spLocks noGrp="1"/>
          </p:cNvSpPr>
          <p:nvPr>
            <p:ph type="dt" sz="half" idx="2"/>
          </p:nvPr>
        </p:nvSpPr>
        <p:spPr>
          <a:xfrm>
            <a:off x="2675502" y="3098334"/>
            <a:ext cx="1261227" cy="107253"/>
          </a:xfrm>
          <a:prstGeom prst="rect">
            <a:avLst/>
          </a:prstGeom>
        </p:spPr>
        <p:txBody>
          <a:bodyPr vert="horz" lIns="51422" tIns="0" rIns="51422" bIns="0" anchor="b"/>
          <a:lstStyle>
            <a:lvl1pPr algn="l" eaLnBrk="1" latinLnBrk="0" hangingPunct="1">
              <a:defRPr kumimoji="0" sz="600" b="1">
                <a:solidFill>
                  <a:srgbClr val="D487C4"/>
                </a:solidFill>
                <a:latin typeface="Centaur" pitchFamily="18" charset="0"/>
                <a:ea typeface="新細明體" pitchFamily="18" charset="-120"/>
              </a:defRPr>
            </a:lvl1pPr>
            <a:extLst/>
          </a:lstStyle>
          <a:p>
            <a:pPr defTabSz="914094" fontAlgn="base">
              <a:spcBef>
                <a:spcPct val="0"/>
              </a:spcBef>
              <a:spcAft>
                <a:spcPct val="0"/>
              </a:spcAft>
              <a:defRPr/>
            </a:pPr>
            <a:fld id="{8D3B00A0-4E7E-42EF-89E1-509E0E075313}" type="datetimeFigureOut">
              <a:rPr lang="zh-TW" altLang="en-US" smtClean="0"/>
              <a:pPr defTabSz="914094" fontAlgn="base">
                <a:spcBef>
                  <a:spcPct val="0"/>
                </a:spcBef>
                <a:spcAft>
                  <a:spcPct val="0"/>
                </a:spcAft>
                <a:defRPr/>
              </a:pPr>
              <a:t>2017/10/26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3"/>
          </p:nvPr>
        </p:nvSpPr>
        <p:spPr>
          <a:xfrm>
            <a:off x="288056" y="3098334"/>
            <a:ext cx="2304415" cy="108003"/>
          </a:xfrm>
          <a:prstGeom prst="rect">
            <a:avLst/>
          </a:prstGeom>
        </p:spPr>
        <p:txBody>
          <a:bodyPr vert="horz" lIns="51422" tIns="0" rIns="51422" bIns="0" anchor="b"/>
          <a:lstStyle>
            <a:lvl1pPr algn="r" eaLnBrk="1" latinLnBrk="0" hangingPunct="1">
              <a:defRPr kumimoji="0" sz="600" b="1">
                <a:solidFill>
                  <a:srgbClr val="D487C4"/>
                </a:solidFill>
                <a:latin typeface="Centaur" pitchFamily="18" charset="0"/>
                <a:ea typeface="新細明體" pitchFamily="18" charset="-120"/>
              </a:defRPr>
            </a:lvl1pPr>
            <a:extLst/>
          </a:lstStyle>
          <a:p>
            <a:pPr defTabSz="914094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4"/>
          </p:nvPr>
        </p:nvSpPr>
        <p:spPr>
          <a:xfrm>
            <a:off x="3938725" y="3097585"/>
            <a:ext cx="371067" cy="10800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600" b="1">
                <a:solidFill>
                  <a:srgbClr val="D487C4"/>
                </a:solidFill>
                <a:latin typeface="Centaur" pitchFamily="18" charset="0"/>
                <a:ea typeface="新細明體" pitchFamily="18" charset="-120"/>
              </a:defRPr>
            </a:lvl1pPr>
            <a:extLst/>
          </a:lstStyle>
          <a:p>
            <a:pPr defTabSz="914094" fontAlgn="base">
              <a:spcBef>
                <a:spcPct val="0"/>
              </a:spcBef>
              <a:spcAft>
                <a:spcPct val="0"/>
              </a:spcAft>
              <a:defRPr/>
            </a:pPr>
            <a:fld id="{4C80443E-42A6-4A00-93E5-D021EB45AC4C}" type="slidenum">
              <a:rPr lang="zh-TW" altLang="en-US" smtClean="0"/>
              <a:pPr defTabSz="91409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375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3" r:id="rId1"/>
    <p:sldLayoutId id="2147484554" r:id="rId2"/>
    <p:sldLayoutId id="2147484555" r:id="rId3"/>
    <p:sldLayoutId id="2147484556" r:id="rId4"/>
    <p:sldLayoutId id="2147484557" r:id="rId5"/>
    <p:sldLayoutId id="2147484558" r:id="rId6"/>
    <p:sldLayoutId id="2147484559" r:id="rId7"/>
    <p:sldLayoutId id="2147484560" r:id="rId8"/>
    <p:sldLayoutId id="2147484561" r:id="rId9"/>
    <p:sldLayoutId id="2147484562" r:id="rId10"/>
    <p:sldLayoutId id="2147484563" r:id="rId11"/>
    <p:sldLayoutId id="214748456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Trebuchet MS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Trebuchet MS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Trebuchet MS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Trebuchet MS" pitchFamily="34" charset="0"/>
          <a:ea typeface="微軟正黑體" pitchFamily="34" charset="-120"/>
        </a:defRPr>
      </a:lvl5pPr>
      <a:lvl6pPr marL="257096" algn="l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Trebuchet MS" pitchFamily="34" charset="0"/>
          <a:ea typeface="微軟正黑體" pitchFamily="34" charset="-120"/>
        </a:defRPr>
      </a:lvl6pPr>
      <a:lvl7pPr marL="514190" algn="l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Trebuchet MS" pitchFamily="34" charset="0"/>
          <a:ea typeface="微軟正黑體" pitchFamily="34" charset="-120"/>
        </a:defRPr>
      </a:lvl7pPr>
      <a:lvl8pPr marL="771277" algn="l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Trebuchet MS" pitchFamily="34" charset="0"/>
          <a:ea typeface="微軟正黑體" pitchFamily="34" charset="-120"/>
        </a:defRPr>
      </a:lvl8pPr>
      <a:lvl9pPr marL="1028355" algn="l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Trebuchet MS" pitchFamily="34" charset="0"/>
          <a:ea typeface="微軟正黑體" pitchFamily="34" charset="-120"/>
        </a:defRPr>
      </a:lvl9pPr>
      <a:extLst/>
    </p:titleStyle>
    <p:bodyStyle>
      <a:lvl1pPr marL="153551" indent="-153551" algn="l" rtl="0" eaLnBrk="0" fontAlgn="base" hangingPunct="0">
        <a:spcBef>
          <a:spcPts val="338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292803" indent="-128549" algn="l" rtl="0" eaLnBrk="0" fontAlgn="base" hangingPunct="0">
        <a:spcBef>
          <a:spcPts val="281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1300" kern="1200">
          <a:solidFill>
            <a:srgbClr val="6C6C6C"/>
          </a:solidFill>
          <a:latin typeface="+mn-lt"/>
          <a:ea typeface="+mn-ea"/>
          <a:cs typeface="+mn-cs"/>
        </a:defRPr>
      </a:lvl2pPr>
      <a:lvl3pPr marL="426702" indent="-128549" algn="l" rtl="0" eaLnBrk="0" fontAlgn="base" hangingPunct="0">
        <a:spcBef>
          <a:spcPts val="225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565068" indent="-128549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1100" kern="1200">
          <a:solidFill>
            <a:srgbClr val="6C6C6C"/>
          </a:solidFill>
          <a:latin typeface="+mn-lt"/>
          <a:ea typeface="+mn-ea"/>
          <a:cs typeface="+mn-cs"/>
        </a:defRPr>
      </a:lvl4pPr>
      <a:lvl5pPr marL="719494" indent="-128549" algn="l" rtl="0" eaLnBrk="0" fontAlgn="base" hangingPunct="0">
        <a:spcBef>
          <a:spcPts val="225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827819" indent="-102833" algn="l" rtl="0" eaLnBrk="1" latinLnBrk="0" hangingPunct="1">
        <a:spcBef>
          <a:spcPts val="225"/>
        </a:spcBef>
        <a:buClr>
          <a:schemeClr val="accent4"/>
        </a:buClr>
        <a:buSzPct val="80000"/>
        <a:buFont typeface="Wingdings 2"/>
        <a:buChar char=""/>
        <a:defRPr kumimoji="0" sz="1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940937" indent="-102833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9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38636" indent="-102833" algn="l" rtl="0" eaLnBrk="1" latinLnBrk="0" hangingPunct="1">
        <a:spcBef>
          <a:spcPts val="169"/>
        </a:spcBef>
        <a:buClr>
          <a:schemeClr val="accent4"/>
        </a:buClr>
        <a:buSzPct val="100000"/>
        <a:buChar char="•"/>
        <a:defRPr kumimoji="0" sz="9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1156898" indent="-102833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2570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5141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7712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0283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2854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15425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17996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0567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8052" y="129937"/>
            <a:ext cx="5184934" cy="540015"/>
          </a:xfrm>
          <a:prstGeom prst="rect">
            <a:avLst/>
          </a:prstGeom>
        </p:spPr>
        <p:txBody>
          <a:bodyPr vert="horz" lIns="74636" tIns="37297" rIns="74636" bIns="3729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52" y="756023"/>
            <a:ext cx="5184934" cy="2138308"/>
          </a:xfrm>
          <a:prstGeom prst="rect">
            <a:avLst/>
          </a:prstGeom>
        </p:spPr>
        <p:txBody>
          <a:bodyPr vert="horz" lIns="74636" tIns="37297" rIns="74636" bIns="3729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</p:spPr>
        <p:txBody>
          <a:bodyPr vert="horz" lIns="74636" tIns="37297" rIns="74636" bIns="37297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3852"/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43852"/>
              <a:t>10/26/2017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68361" y="3003084"/>
            <a:ext cx="1824329" cy="172505"/>
          </a:xfrm>
          <a:prstGeom prst="rect">
            <a:avLst/>
          </a:prstGeom>
        </p:spPr>
        <p:txBody>
          <a:bodyPr vert="horz" lIns="74636" tIns="37297" rIns="74636" bIns="37297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</p:spPr>
        <p:txBody>
          <a:bodyPr vert="horz" lIns="74636" tIns="37297" rIns="74636" bIns="37297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3852"/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4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8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iming>
    <p:tnLst>
      <p:par>
        <p:cTn id="1" dur="indefinite" restart="never" nodeType="tmRoot"/>
      </p:par>
    </p:tnLst>
  </p:timing>
  <p:txStyles>
    <p:titleStyle>
      <a:lvl1pPr algn="ctr" defTabSz="743852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78598" indent="-278598" algn="l" defTabSz="7438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604520" indent="-232458" algn="l" defTabSz="743852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929708" indent="-185588" algn="l" defTabSz="7438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301675" indent="-185588" algn="l" defTabSz="743852" rtl="0" eaLnBrk="1" latinLnBrk="0" hangingPunct="1">
        <a:spcBef>
          <a:spcPct val="200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1673153" indent="-185588" algn="l" defTabSz="743852" rtl="0" eaLnBrk="1" latinLnBrk="0" hangingPunct="1">
        <a:spcBef>
          <a:spcPct val="20000"/>
        </a:spcBef>
        <a:buFont typeface="Arial" panose="020B0604020202020204" pitchFamily="34" charset="0"/>
        <a:buChar char="»"/>
        <a:defRPr sz="17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044973" indent="-185588" algn="l" defTabSz="7438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17033" indent="-185588" algn="l" defTabSz="7438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730" indent="-185588" algn="l" defTabSz="7438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160546" indent="-185588" algn="l" defTabSz="7438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38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1965" algn="l" defTabSz="7438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43852" algn="l" defTabSz="7438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15803" algn="l" defTabSz="7438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87325" algn="l" defTabSz="7438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59062" algn="l" defTabSz="7438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1022" algn="l" defTabSz="7438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02923" algn="l" defTabSz="7438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74624" algn="l" defTabSz="7438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288052" y="129764"/>
            <a:ext cx="5184934" cy="540015"/>
          </a:xfrm>
          <a:prstGeom prst="rect">
            <a:avLst/>
          </a:prstGeom>
        </p:spPr>
        <p:txBody>
          <a:bodyPr vert="horz" lIns="57592" tIns="28802" rIns="57592" bIns="28802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88052" y="756021"/>
            <a:ext cx="5184934" cy="2138308"/>
          </a:xfrm>
          <a:prstGeom prst="rect">
            <a:avLst/>
          </a:prstGeom>
        </p:spPr>
        <p:txBody>
          <a:bodyPr vert="horz" lIns="57592" tIns="28802" rIns="57592" bIns="28802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288052" y="3003082"/>
            <a:ext cx="1344242" cy="172505"/>
          </a:xfrm>
          <a:prstGeom prst="rect">
            <a:avLst/>
          </a:prstGeom>
        </p:spPr>
        <p:txBody>
          <a:bodyPr vert="horz" lIns="57592" tIns="28802" rIns="57592" bIns="28802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924"/>
            <a:fld id="{83EFC90C-6A58-41FE-BD73-DC460877176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75924"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968355" y="3003082"/>
            <a:ext cx="1824329" cy="172505"/>
          </a:xfrm>
          <a:prstGeom prst="rect">
            <a:avLst/>
          </a:prstGeom>
        </p:spPr>
        <p:txBody>
          <a:bodyPr vert="horz" lIns="57592" tIns="28802" rIns="57592" bIns="28802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924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128744" y="3003082"/>
            <a:ext cx="1344242" cy="172505"/>
          </a:xfrm>
          <a:prstGeom prst="rect">
            <a:avLst/>
          </a:prstGeom>
        </p:spPr>
        <p:txBody>
          <a:bodyPr vert="horz" lIns="57592" tIns="28802" rIns="57592" bIns="28802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924"/>
            <a:fld id="{557DAE5D-88C5-49D6-86EB-3622609BFA4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75924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8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0" r:id="rId1"/>
  </p:sldLayoutIdLst>
  <p:txStyles>
    <p:titleStyle>
      <a:lvl1pPr algn="ctr" defTabSz="575924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69" indent="-215969" algn="l" defTabSz="575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7939" indent="-179978" algn="l" defTabSz="575924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9910" indent="-143987" algn="l" defTabSz="575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07876" indent="-143987" algn="l" defTabSz="575924" rtl="0" eaLnBrk="1" latinLnBrk="0" hangingPunct="1">
        <a:spcBef>
          <a:spcPct val="20000"/>
        </a:spcBef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834" indent="-143987" algn="l" defTabSz="575924" rtl="0" eaLnBrk="1" latinLnBrk="0" hangingPunct="1">
        <a:spcBef>
          <a:spcPct val="20000"/>
        </a:spcBef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83807" indent="-143987" algn="l" defTabSz="575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69" indent="-143987" algn="l" defTabSz="575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30" indent="-143987" algn="l" defTabSz="575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696" indent="-143987" algn="l" defTabSz="575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5759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66" algn="l" defTabSz="5759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24" algn="l" defTabSz="5759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97" algn="l" defTabSz="5759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59" algn="l" defTabSz="5759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820" algn="l" defTabSz="5759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86" algn="l" defTabSz="5759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744" algn="l" defTabSz="5759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717" algn="l" defTabSz="5759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6072" y="172506"/>
            <a:ext cx="4968895" cy="62626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072" y="862524"/>
            <a:ext cx="4968895" cy="205580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6072" y="3003082"/>
            <a:ext cx="1296234" cy="17250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8345" y="3003082"/>
            <a:ext cx="1944350" cy="17250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8733" y="3003082"/>
            <a:ext cx="1296234" cy="17250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0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2" r:id="rId1"/>
    <p:sldLayoutId id="2147484583" r:id="rId2"/>
    <p:sldLayoutId id="2147484584" r:id="rId3"/>
    <p:sldLayoutId id="2147484585" r:id="rId4"/>
    <p:sldLayoutId id="2147484586" r:id="rId5"/>
    <p:sldLayoutId id="2147484587" r:id="rId6"/>
    <p:sldLayoutId id="2147484588" r:id="rId7"/>
    <p:sldLayoutId id="2147484589" r:id="rId8"/>
    <p:sldLayoutId id="2147484590" r:id="rId9"/>
    <p:sldLayoutId id="2147484591" r:id="rId10"/>
    <p:sldLayoutId id="2147484592" r:id="rId11"/>
    <p:sldLayoutId id="2147484593" r:id="rId12"/>
    <p:sldLayoutId id="2147484594" r:id="rId13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6092" y="172509"/>
            <a:ext cx="4968895" cy="626267"/>
          </a:xfrm>
          <a:prstGeom prst="rect">
            <a:avLst/>
          </a:prstGeom>
        </p:spPr>
        <p:txBody>
          <a:bodyPr vert="horz" lIns="56497" tIns="28721" rIns="56497" bIns="2872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092" y="862533"/>
            <a:ext cx="4968895" cy="2055806"/>
          </a:xfrm>
          <a:prstGeom prst="rect">
            <a:avLst/>
          </a:prstGeom>
        </p:spPr>
        <p:txBody>
          <a:bodyPr vert="horz" lIns="56497" tIns="28721" rIns="56497" bIns="28721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6082" y="3003101"/>
            <a:ext cx="1296234" cy="172505"/>
          </a:xfrm>
          <a:prstGeom prst="rect">
            <a:avLst/>
          </a:prstGeom>
        </p:spPr>
        <p:txBody>
          <a:bodyPr vert="horz" lIns="56497" tIns="28721" rIns="56497" bIns="28721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10/26/2017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8352" y="3003101"/>
            <a:ext cx="1944350" cy="172505"/>
          </a:xfrm>
          <a:prstGeom prst="rect">
            <a:avLst/>
          </a:prstGeom>
        </p:spPr>
        <p:txBody>
          <a:bodyPr vert="horz" lIns="56497" tIns="28721" rIns="56497" bIns="28721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8753" y="3003101"/>
            <a:ext cx="1296234" cy="172505"/>
          </a:xfrm>
          <a:prstGeom prst="rect">
            <a:avLst/>
          </a:prstGeom>
        </p:spPr>
        <p:txBody>
          <a:bodyPr vert="horz" lIns="56497" tIns="28721" rIns="56497" bIns="28721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96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563798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1110" indent="-141110" algn="l" defTabSz="563798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23307" indent="-141110" algn="l" defTabSz="563798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04840" indent="-141110" algn="l" defTabSz="563798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86378" indent="-141110" algn="l" defTabSz="563798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68358" indent="-141110" algn="l" defTabSz="563798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550274" indent="-141110" algn="l" defTabSz="563798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832189" indent="-141110" algn="l" defTabSz="563798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114178" indent="-141110" algn="l" defTabSz="563798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95941" indent="-141110" algn="l" defTabSz="563798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6379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1611" algn="l" defTabSz="56379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63798" algn="l" defTabSz="56379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45645" algn="l" defTabSz="56379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27632" algn="l" defTabSz="56379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9576" algn="l" defTabSz="56379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91163" algn="l" defTabSz="56379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72975" algn="l" defTabSz="56379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54896" algn="l" defTabSz="56379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6092" y="172509"/>
            <a:ext cx="4968895" cy="626267"/>
          </a:xfrm>
          <a:prstGeom prst="rect">
            <a:avLst/>
          </a:prstGeom>
        </p:spPr>
        <p:txBody>
          <a:bodyPr vert="horz" lIns="41040" tIns="21530" rIns="41040" bIns="2153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092" y="862533"/>
            <a:ext cx="4968895" cy="2055806"/>
          </a:xfrm>
          <a:prstGeom prst="rect">
            <a:avLst/>
          </a:prstGeom>
        </p:spPr>
        <p:txBody>
          <a:bodyPr vert="horz" lIns="41040" tIns="21530" rIns="41040" bIns="2153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6082" y="3003084"/>
            <a:ext cx="1296234" cy="172505"/>
          </a:xfrm>
          <a:prstGeom prst="rect">
            <a:avLst/>
          </a:prstGeom>
        </p:spPr>
        <p:txBody>
          <a:bodyPr vert="horz" lIns="41040" tIns="21530" rIns="41040" bIns="21530" rtlCol="0" anchor="ctr"/>
          <a:lstStyle>
            <a:lvl1pPr algn="l">
              <a:defRPr sz="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384"/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408384"/>
              <a:t>10/26/2017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8352" y="3003084"/>
            <a:ext cx="1944350" cy="172505"/>
          </a:xfrm>
          <a:prstGeom prst="rect">
            <a:avLst/>
          </a:prstGeom>
        </p:spPr>
        <p:txBody>
          <a:bodyPr vert="horz" lIns="41040" tIns="21530" rIns="41040" bIns="21530" rtlCol="0" anchor="ctr"/>
          <a:lstStyle>
            <a:lvl1pPr algn="ctr">
              <a:defRPr sz="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384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8753" y="3003084"/>
            <a:ext cx="1296234" cy="172505"/>
          </a:xfrm>
          <a:prstGeom prst="rect">
            <a:avLst/>
          </a:prstGeom>
        </p:spPr>
        <p:txBody>
          <a:bodyPr vert="horz" lIns="41040" tIns="21530" rIns="41040" bIns="21530" rtlCol="0" anchor="ctr"/>
          <a:lstStyle>
            <a:lvl1pPr algn="r">
              <a:defRPr sz="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384"/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408384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3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408384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2284" indent="-102284" algn="l" defTabSz="40838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06876" indent="-102284" algn="l" defTabSz="40838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10194" indent="-102284" algn="l" defTabSz="40838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45" indent="-102284" algn="l" defTabSz="40838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8649" indent="-102284" algn="l" defTabSz="40838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22827" indent="-102284" algn="l" defTabSz="40838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26808" indent="-102284" algn="l" defTabSz="40838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30899" indent="-102284" algn="l" defTabSz="40838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735093" indent="-102284" algn="l" defTabSz="40838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38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04032" algn="l" defTabSz="40838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08384" algn="l" defTabSz="40838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12737" algn="l" defTabSz="40838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816578" algn="l" defTabSz="40838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020655" algn="l" defTabSz="40838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224683" algn="l" defTabSz="40838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428821" algn="l" defTabSz="40838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632894" algn="l" defTabSz="40838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14992" y="270951"/>
            <a:ext cx="54010" cy="2707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361" tIns="28706" rIns="57361" bIns="2870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b="1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9015" y="270951"/>
            <a:ext cx="363066" cy="2707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361" tIns="28706" rIns="57361" bIns="2870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b="1">
              <a:solidFill>
                <a:srgbClr val="FFFFFF"/>
              </a:solidFill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576112" y="729954"/>
            <a:ext cx="4608830" cy="54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361" tIns="28706" rIns="57361" bIns="2870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76112" y="1308864"/>
            <a:ext cx="4608830" cy="167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361" tIns="28706" rIns="57361" bIns="28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84688" y="259530"/>
            <a:ext cx="749136" cy="140254"/>
          </a:xfrm>
          <a:prstGeom prst="rect">
            <a:avLst/>
          </a:prstGeom>
        </p:spPr>
        <p:txBody>
          <a:bodyPr vert="horz" lIns="57361" tIns="28706" rIns="57361" bIns="28706" rtlCol="0" anchor="ctr"/>
          <a:lstStyle>
            <a:lvl1pPr algn="l">
              <a:defRPr sz="700">
                <a:solidFill>
                  <a:schemeClr val="tx1">
                    <a:alpha val="50000"/>
                  </a:schemeClr>
                </a:solidFill>
                <a:ea typeface="新細明體" pitchFamily="18" charset="-12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AB68AB-1DF7-4B5A-A409-3A515925439B}" type="datetime1">
              <a:rPr kumimoji="1" lang="en-US" b="1">
                <a:solidFill>
                  <a:srgbClr val="FFFFFF">
                    <a:alpha val="50000"/>
                  </a:srgbClr>
                </a:solidFill>
                <a:latin typeface="Centaur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10/26/2017</a:t>
            </a:fld>
            <a:endParaRPr kumimoji="1" lang="en-US" b="1" dirty="0">
              <a:solidFill>
                <a:srgbClr val="FFFFFF">
                  <a:alpha val="50000"/>
                </a:srgbClr>
              </a:solidFill>
              <a:latin typeface="Centaur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08992" y="259531"/>
            <a:ext cx="592107" cy="142504"/>
          </a:xfrm>
          <a:prstGeom prst="rect">
            <a:avLst/>
          </a:prstGeom>
        </p:spPr>
        <p:txBody>
          <a:bodyPr vert="horz" lIns="57361" tIns="28706" rIns="57361" bIns="28706" rtlCol="0" anchor="ctr"/>
          <a:lstStyle>
            <a:lvl1pPr algn="r">
              <a:defRPr sz="700">
                <a:solidFill>
                  <a:schemeClr val="tx1"/>
                </a:solidFill>
                <a:ea typeface="新細明體" pitchFamily="18" charset="-12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981080-C472-4AB0-9597-01AD3109DBA9}" type="slidenum">
              <a:rPr kumimoji="1" lang="en-US" b="1">
                <a:solidFill>
                  <a:srgbClr val="FFFFFF"/>
                </a:solidFill>
                <a:latin typeface="Centaur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b="1">
              <a:solidFill>
                <a:srgbClr val="FFFFFF"/>
              </a:solidFill>
              <a:latin typeface="Centaur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5844" y="404282"/>
            <a:ext cx="1415255" cy="142504"/>
          </a:xfrm>
          <a:prstGeom prst="rect">
            <a:avLst/>
          </a:prstGeom>
        </p:spPr>
        <p:txBody>
          <a:bodyPr vert="horz" lIns="57361" tIns="0" rIns="57361" bIns="28706" rtlCol="0" anchor="t"/>
          <a:lstStyle>
            <a:lvl1pPr algn="l">
              <a:defRPr sz="600">
                <a:solidFill>
                  <a:schemeClr val="tx1"/>
                </a:solidFill>
                <a:ea typeface="新細明體" pitchFamily="18" charset="-12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b="1">
              <a:solidFill>
                <a:srgbClr val="FFFFFF"/>
              </a:solidFill>
              <a:latin typeface="Centau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2628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Arial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Arial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Arial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Arial" pitchFamily="34" charset="0"/>
          <a:ea typeface="微軟正黑體" pitchFamily="34" charset="-12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42499" indent="-11358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13872" indent="-11358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429420" indent="-11358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572916" indent="-11358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716361" indent="-11358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860362" indent="-114728" algn="l" defTabSz="573648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003768" indent="-114728" algn="l" defTabSz="573648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147196" indent="-114728" algn="l" defTabSz="573648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290576" indent="-114728" algn="l" defTabSz="573648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36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6814" algn="l" defTabSz="5736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3648" algn="l" defTabSz="5736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0362" algn="l" defTabSz="5736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196" algn="l" defTabSz="5736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3924" algn="l" defTabSz="5736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0746" algn="l" defTabSz="5736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07535" algn="l" defTabSz="5736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94323" algn="l" defTabSz="57364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6074" y="128034"/>
            <a:ext cx="4514125" cy="412801"/>
          </a:xfrm>
          <a:prstGeom prst="rect">
            <a:avLst/>
          </a:prstGeom>
        </p:spPr>
        <p:txBody>
          <a:bodyPr vert="horz" lIns="57389" tIns="28721" rIns="57389" bIns="28721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092" y="650465"/>
            <a:ext cx="4968895" cy="2373637"/>
          </a:xfrm>
          <a:prstGeom prst="rect">
            <a:avLst/>
          </a:prstGeom>
        </p:spPr>
        <p:txBody>
          <a:bodyPr vert="horz" lIns="57389" tIns="28721" rIns="57389" bIns="28721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64992" y="3062736"/>
            <a:ext cx="900163" cy="172505"/>
          </a:xfrm>
          <a:prstGeom prst="rect">
            <a:avLst/>
          </a:prstGeom>
        </p:spPr>
        <p:txBody>
          <a:bodyPr vert="horz" lIns="57389" tIns="28721" rIns="57389" bIns="28721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86945"/>
            <a:fld id="{07B4EC23-51D6-8B49-BAD6-44FDCD1EA36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86945"/>
              <a:t>2017/10/26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090" y="3060850"/>
            <a:ext cx="1944350" cy="172505"/>
          </a:xfrm>
          <a:prstGeom prst="rect">
            <a:avLst/>
          </a:prstGeom>
        </p:spPr>
        <p:txBody>
          <a:bodyPr vert="horz" lIns="57389" tIns="28721" rIns="57389" bIns="28721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8694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64985" y="3062736"/>
            <a:ext cx="396072" cy="172505"/>
          </a:xfrm>
          <a:prstGeom prst="rect">
            <a:avLst/>
          </a:prstGeom>
        </p:spPr>
        <p:txBody>
          <a:bodyPr vert="horz" lIns="57389" tIns="28721" rIns="57389" bIns="28721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86945"/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869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直線接點 12"/>
          <p:cNvCxnSpPr/>
          <p:nvPr userDrawn="1"/>
        </p:nvCxnSpPr>
        <p:spPr>
          <a:xfrm>
            <a:off x="396092" y="3059509"/>
            <a:ext cx="496889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311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  <p:sldLayoutId id="2147484054" r:id="rId13"/>
  </p:sldLayoutIdLst>
  <p:hf hdr="0" ftr="0" dt="0"/>
  <p:txStyles>
    <p:titleStyle>
      <a:lvl1pPr algn="l" defTabSz="573915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BiauKai"/>
          <a:ea typeface="BiauKai"/>
          <a:cs typeface="BiauKai"/>
        </a:defRPr>
      </a:lvl1pPr>
    </p:titleStyle>
    <p:bodyStyle>
      <a:lvl1pPr marL="143498" indent="-143498" algn="l" defTabSz="573915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iauKai"/>
          <a:ea typeface="BiauKai"/>
          <a:cs typeface="BiauKai"/>
        </a:defRPr>
      </a:lvl1pPr>
      <a:lvl2pPr marL="430416" indent="-143498" algn="l" defTabSz="573915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BiauKai"/>
          <a:ea typeface="BiauKai"/>
          <a:cs typeface="BiauKai"/>
        </a:defRPr>
      </a:lvl2pPr>
      <a:lvl3pPr marL="717359" indent="-143498" algn="l" defTabSz="573915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BiauKai"/>
          <a:ea typeface="BiauKai"/>
          <a:cs typeface="BiauKai"/>
        </a:defRPr>
      </a:lvl3pPr>
      <a:lvl4pPr marL="1004233" indent="-143498" algn="l" defTabSz="573915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BiauKai"/>
          <a:ea typeface="BiauKai"/>
          <a:cs typeface="BiauKai"/>
        </a:defRPr>
      </a:lvl4pPr>
      <a:lvl5pPr marL="1291170" indent="-143498" algn="l" defTabSz="573915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BiauKai"/>
          <a:ea typeface="BiauKai"/>
          <a:cs typeface="BiauKai"/>
        </a:defRPr>
      </a:lvl5pPr>
      <a:lvl6pPr marL="1578079" indent="-143498" algn="l" defTabSz="573915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865010" indent="-143498" algn="l" defTabSz="573915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151935" indent="-143498" algn="l" defTabSz="573915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844" indent="-143498" algn="l" defTabSz="573915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6945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3915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0758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724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4584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1535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08465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95377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288052" y="129937"/>
            <a:ext cx="5184934" cy="540015"/>
          </a:xfrm>
          <a:prstGeom prst="rect">
            <a:avLst/>
          </a:prstGeom>
        </p:spPr>
        <p:txBody>
          <a:bodyPr vert="horz" lIns="57389" tIns="28721" rIns="57389" bIns="28721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88052" y="756023"/>
            <a:ext cx="5184934" cy="2138308"/>
          </a:xfrm>
          <a:prstGeom prst="rect">
            <a:avLst/>
          </a:prstGeom>
        </p:spPr>
        <p:txBody>
          <a:bodyPr vert="horz" lIns="57389" tIns="28721" rIns="57389" bIns="28721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</p:spPr>
        <p:txBody>
          <a:bodyPr vert="horz" lIns="57389" tIns="28721" rIns="57389" bIns="28721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968361" y="3003084"/>
            <a:ext cx="1824329" cy="172505"/>
          </a:xfrm>
          <a:prstGeom prst="rect">
            <a:avLst/>
          </a:prstGeom>
        </p:spPr>
        <p:txBody>
          <a:bodyPr vert="horz" lIns="57389" tIns="28721" rIns="57389" bIns="28721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</p:spPr>
        <p:txBody>
          <a:bodyPr vert="horz" lIns="57389" tIns="28721" rIns="57389" bIns="28721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79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  <p:sldLayoutId id="2147484067" r:id="rId12"/>
  </p:sldLayoutIdLst>
  <p:txStyles>
    <p:titleStyle>
      <a:lvl1pPr algn="ctr" defTabSz="573915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228" indent="-215228" algn="l" defTabSz="573915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04" indent="-179336" algn="l" defTabSz="573915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7359" indent="-143498" algn="l" defTabSz="5739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233" indent="-143498" algn="l" defTabSz="573915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91170" indent="-143498" algn="l" defTabSz="573915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78079" indent="-143498" algn="l" defTabSz="57391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865010" indent="-143498" algn="l" defTabSz="57391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151935" indent="-143498" algn="l" defTabSz="57391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844" indent="-143498" algn="l" defTabSz="57391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6945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3915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0758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724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4584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1535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08465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95377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288052" y="129937"/>
            <a:ext cx="5184934" cy="540015"/>
          </a:xfrm>
          <a:prstGeom prst="rect">
            <a:avLst/>
          </a:prstGeom>
        </p:spPr>
        <p:txBody>
          <a:bodyPr vert="horz" lIns="57389" tIns="28721" rIns="57389" bIns="28721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88052" y="756021"/>
            <a:ext cx="5184934" cy="2138308"/>
          </a:xfrm>
          <a:prstGeom prst="rect">
            <a:avLst/>
          </a:prstGeom>
        </p:spPr>
        <p:txBody>
          <a:bodyPr vert="horz" lIns="57389" tIns="28721" rIns="57389" bIns="28721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</p:spPr>
        <p:txBody>
          <a:bodyPr vert="horz" lIns="57389" tIns="28721" rIns="57389" bIns="28721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A4DC1-159B-40FE-B8E4-B2F6C20CA9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968361" y="3003084"/>
            <a:ext cx="1824329" cy="172505"/>
          </a:xfrm>
          <a:prstGeom prst="rect">
            <a:avLst/>
          </a:prstGeom>
        </p:spPr>
        <p:txBody>
          <a:bodyPr vert="horz" lIns="57389" tIns="28721" rIns="57389" bIns="28721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</p:spPr>
        <p:txBody>
          <a:bodyPr vert="horz" lIns="57389" tIns="28721" rIns="57389" bIns="28721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0EB9E-9330-49C2-9AEC-F6C2C1E94D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</p:sldLayoutIdLst>
  <p:txStyles>
    <p:titleStyle>
      <a:lvl1pPr algn="ctr" defTabSz="573915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228" indent="-215228" algn="l" defTabSz="573915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04" indent="-179336" algn="l" defTabSz="573915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7359" indent="-143498" algn="l" defTabSz="5739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233" indent="-143498" algn="l" defTabSz="573915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91170" indent="-143498" algn="l" defTabSz="573915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78079" indent="-143498" algn="l" defTabSz="57391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865010" indent="-143498" algn="l" defTabSz="57391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151935" indent="-143498" algn="l" defTabSz="57391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844" indent="-143498" algn="l" defTabSz="57391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6945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3915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0758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724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4584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1535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08465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95377" algn="l" defTabSz="57391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3.jpeg"/><Relationship Id="rId7" Type="http://schemas.openxmlformats.org/officeDocument/2006/relationships/image" Target="../media/image4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18" Type="http://schemas.openxmlformats.org/officeDocument/2006/relationships/image" Target="../media/image71.jpeg"/><Relationship Id="rId3" Type="http://schemas.openxmlformats.org/officeDocument/2006/relationships/image" Target="../media/image41.jpeg"/><Relationship Id="rId21" Type="http://schemas.openxmlformats.org/officeDocument/2006/relationships/image" Target="../media/image74.jpe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openxmlformats.org/officeDocument/2006/relationships/image" Target="../media/image58.jpeg"/><Relationship Id="rId15" Type="http://schemas.openxmlformats.org/officeDocument/2006/relationships/image" Target="../media/image68.png"/><Relationship Id="rId23" Type="http://schemas.openxmlformats.org/officeDocument/2006/relationships/image" Target="../media/image76.jpeg"/><Relationship Id="rId10" Type="http://schemas.openxmlformats.org/officeDocument/2006/relationships/image" Target="../media/image63.png"/><Relationship Id="rId19" Type="http://schemas.openxmlformats.org/officeDocument/2006/relationships/image" Target="../media/image72.jpe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pn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12" Type="http://schemas.openxmlformats.org/officeDocument/2006/relationships/image" Target="../media/image8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Relationship Id="rId1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eg"/><Relationship Id="rId7" Type="http://schemas.openxmlformats.org/officeDocument/2006/relationships/image" Target="../media/image9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jpeg"/><Relationship Id="rId9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5.jpeg"/><Relationship Id="rId3" Type="http://schemas.openxmlformats.org/officeDocument/2006/relationships/image" Target="../media/image41.jpeg"/><Relationship Id="rId7" Type="http://schemas.openxmlformats.org/officeDocument/2006/relationships/image" Target="../media/image100.png"/><Relationship Id="rId12" Type="http://schemas.openxmlformats.org/officeDocument/2006/relationships/image" Target="../media/image10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99.jpeg"/><Relationship Id="rId11" Type="http://schemas.openxmlformats.org/officeDocument/2006/relationships/image" Target="cid:image005.jpg@01D34832.D789E6E0" TargetMode="External"/><Relationship Id="rId5" Type="http://schemas.openxmlformats.org/officeDocument/2006/relationships/image" Target="../media/image98.png"/><Relationship Id="rId10" Type="http://schemas.openxmlformats.org/officeDocument/2006/relationships/image" Target="../media/image103.jpeg"/><Relationship Id="rId4" Type="http://schemas.openxmlformats.org/officeDocument/2006/relationships/image" Target="../media/image97.png"/><Relationship Id="rId9" Type="http://schemas.openxmlformats.org/officeDocument/2006/relationships/image" Target="../media/image10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41.jpe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5" Type="http://schemas.openxmlformats.org/officeDocument/2006/relationships/image" Target="../media/image107.jpeg"/><Relationship Id="rId10" Type="http://schemas.openxmlformats.org/officeDocument/2006/relationships/image" Target="../media/image112.png"/><Relationship Id="rId4" Type="http://schemas.openxmlformats.org/officeDocument/2006/relationships/image" Target="../media/image106.jpeg"/><Relationship Id="rId9" Type="http://schemas.openxmlformats.org/officeDocument/2006/relationships/image" Target="../media/image1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41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tiff"/><Relationship Id="rId9" Type="http://schemas.openxmlformats.org/officeDocument/2006/relationships/image" Target="../media/image1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36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58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35.jpe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6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5.png"/><Relationship Id="rId7" Type="http://schemas.openxmlformats.org/officeDocument/2006/relationships/image" Target="../media/image148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147.jpeg"/><Relationship Id="rId5" Type="http://schemas.openxmlformats.org/officeDocument/2006/relationships/image" Target="../media/image146.png"/><Relationship Id="rId10" Type="http://schemas.openxmlformats.org/officeDocument/2006/relationships/image" Target="../media/image151.png"/><Relationship Id="rId4" Type="http://schemas.microsoft.com/office/2007/relationships/hdphoto" Target="../media/hdphoto1.wdp"/><Relationship Id="rId9" Type="http://schemas.openxmlformats.org/officeDocument/2006/relationships/image" Target="../media/image1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25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tiff"/><Relationship Id="rId2" Type="http://schemas.openxmlformats.org/officeDocument/2006/relationships/image" Target="../media/image160.tiff"/><Relationship Id="rId1" Type="http://schemas.openxmlformats.org/officeDocument/2006/relationships/slideLayout" Target="../slideLayouts/slideLayout20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9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14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5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1.jpeg"/><Relationship Id="rId7" Type="http://schemas.openxmlformats.org/officeDocument/2006/relationships/image" Target="../media/image175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174.pn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7" Type="http://schemas.openxmlformats.org/officeDocument/2006/relationships/image" Target="../media/image186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185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94.jpeg"/><Relationship Id="rId3" Type="http://schemas.openxmlformats.org/officeDocument/2006/relationships/image" Target="../media/image177.png"/><Relationship Id="rId7" Type="http://schemas.openxmlformats.org/officeDocument/2006/relationships/image" Target="../media/image189.png"/><Relationship Id="rId12" Type="http://schemas.openxmlformats.org/officeDocument/2006/relationships/image" Target="../media/image179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188.png"/><Relationship Id="rId11" Type="http://schemas.openxmlformats.org/officeDocument/2006/relationships/image" Target="../media/image193.png"/><Relationship Id="rId5" Type="http://schemas.openxmlformats.org/officeDocument/2006/relationships/image" Target="../media/image187.png"/><Relationship Id="rId10" Type="http://schemas.openxmlformats.org/officeDocument/2006/relationships/image" Target="../media/image192.png"/><Relationship Id="rId4" Type="http://schemas.openxmlformats.org/officeDocument/2006/relationships/image" Target="../media/image178.png"/><Relationship Id="rId9" Type="http://schemas.openxmlformats.org/officeDocument/2006/relationships/image" Target="../media/image19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71.xml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7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71.xml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7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7" Type="http://schemas.openxmlformats.org/officeDocument/2006/relationships/image" Target="../media/image212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image" Target="../media/image21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93.xml"/><Relationship Id="rId5" Type="http://schemas.openxmlformats.org/officeDocument/2006/relationships/image" Target="../media/image221.png"/><Relationship Id="rId4" Type="http://schemas.openxmlformats.org/officeDocument/2006/relationships/image" Target="../media/image220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jpeg"/><Relationship Id="rId3" Type="http://schemas.openxmlformats.org/officeDocument/2006/relationships/image" Target="../media/image223.png"/><Relationship Id="rId7" Type="http://schemas.openxmlformats.org/officeDocument/2006/relationships/image" Target="../media/image227.jpe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7" Type="http://schemas.openxmlformats.org/officeDocument/2006/relationships/image" Target="../media/image234.pn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197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236.jpeg"/><Relationship Id="rId7" Type="http://schemas.openxmlformats.org/officeDocument/2006/relationships/image" Target="../media/image240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197.xml"/><Relationship Id="rId6" Type="http://schemas.openxmlformats.org/officeDocument/2006/relationships/image" Target="../media/image239.jpeg"/><Relationship Id="rId5" Type="http://schemas.openxmlformats.org/officeDocument/2006/relationships/image" Target="../media/image238.png"/><Relationship Id="rId4" Type="http://schemas.openxmlformats.org/officeDocument/2006/relationships/image" Target="../media/image23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7" Type="http://schemas.openxmlformats.org/officeDocument/2006/relationships/image" Target="../media/image2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7" Type="http://schemas.openxmlformats.org/officeDocument/2006/relationships/image" Target="../media/image2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25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14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14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25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17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182.xml"/><Relationship Id="rId5" Type="http://schemas.openxmlformats.org/officeDocument/2006/relationships/image" Target="../media/image260.jpeg"/><Relationship Id="rId4" Type="http://schemas.microsoft.com/office/2007/relationships/hdphoto" Target="../media/hdphoto2.wdp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jpeg"/><Relationship Id="rId3" Type="http://schemas.openxmlformats.org/officeDocument/2006/relationships/image" Target="../media/image262.jpeg"/><Relationship Id="rId7" Type="http://schemas.openxmlformats.org/officeDocument/2006/relationships/image" Target="../media/image266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265.jpeg"/><Relationship Id="rId5" Type="http://schemas.openxmlformats.org/officeDocument/2006/relationships/image" Target="../media/image264.jpeg"/><Relationship Id="rId10" Type="http://schemas.openxmlformats.org/officeDocument/2006/relationships/image" Target="../media/image269.jpeg"/><Relationship Id="rId4" Type="http://schemas.openxmlformats.org/officeDocument/2006/relationships/image" Target="../media/image263.jpeg"/><Relationship Id="rId9" Type="http://schemas.openxmlformats.org/officeDocument/2006/relationships/image" Target="../media/image26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182.xml"/><Relationship Id="rId4" Type="http://schemas.openxmlformats.org/officeDocument/2006/relationships/image" Target="../media/image272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18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9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93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93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93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93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93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9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9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93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9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9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gif"/><Relationship Id="rId1" Type="http://schemas.openxmlformats.org/officeDocument/2006/relationships/slideLayout" Target="../slideLayouts/slideLayout9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756558"/>
            <a:ext cx="5761038" cy="51966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lIns="57389" tIns="28721" rIns="57389" bIns="28721">
            <a:spAutoFit/>
          </a:bodyPr>
          <a:lstStyle/>
          <a:p>
            <a:pPr marL="358684" indent="-358684" defTabSz="557469">
              <a:buSzPct val="70000"/>
              <a:buFont typeface="Wingdings" panose="05000000000000000000" pitchFamily="2" charset="2"/>
              <a:buChar char="n"/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9"/>
          <p:cNvSpPr/>
          <p:nvPr/>
        </p:nvSpPr>
        <p:spPr>
          <a:xfrm>
            <a:off x="0" y="2767066"/>
            <a:ext cx="5761038" cy="581193"/>
          </a:xfrm>
          <a:prstGeom prst="rect">
            <a:avLst/>
          </a:prstGeom>
        </p:spPr>
        <p:txBody>
          <a:bodyPr wrap="square" lIns="57361" tIns="28706" rIns="57361" bIns="28706">
            <a:spAutoFit/>
          </a:bodyPr>
          <a:lstStyle/>
          <a:p>
            <a:pPr algn="ctr" defTabSz="751148">
              <a:defRPr/>
            </a:pPr>
            <a:r>
              <a:rPr lang="zh-TW" altLang="en-US" sz="3400" b="1" cap="all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美安夥伴商店計畫</a:t>
            </a:r>
            <a:endParaRPr lang="zh-TW" altLang="en-US" sz="2800" b="1" cap="all" dirty="0">
              <a:solidFill>
                <a:srgbClr val="F2F2F2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C:\Users\Julias\Desktop\成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61038" cy="276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32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ulias\Desktop\shutterstock_94976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85036"/>
            <a:ext cx="5765894" cy="352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2953146" y="206605"/>
            <a:ext cx="2649466" cy="1750774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wrap="square" lIns="57389" tIns="28721" rIns="57389" bIns="28721">
            <a:spAutoFit/>
          </a:bodyPr>
          <a:lstStyle/>
          <a:p>
            <a:pPr defTabSz="557469">
              <a:defRPr/>
            </a:pPr>
            <a:r>
              <a:rPr lang="zh-TW" altLang="en-US" sz="2800" b="1" spc="-189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美安夥伴商店</a:t>
            </a:r>
            <a:endParaRPr lang="en-US" altLang="zh-TW" sz="2800" b="1" spc="-189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r>
              <a:rPr lang="en-US" altLang="zh-TW" sz="3000" b="1" spc="-189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TW.SHOP.COM</a:t>
            </a:r>
          </a:p>
          <a:p>
            <a:pPr marL="358684" indent="-358684" defTabSz="557469"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zh-TW" sz="2600" b="1" spc="-18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+3100</a:t>
            </a:r>
            <a:r>
              <a:rPr lang="zh-TW" altLang="en-US" sz="2600" b="1" spc="-18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家商店</a:t>
            </a:r>
            <a:endParaRPr lang="en-US" altLang="zh-TW" sz="2600" b="1" spc="-189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684" indent="-358684" defTabSz="557469">
              <a:buSzPct val="70000"/>
              <a:buFont typeface="Wingdings" panose="05000000000000000000" pitchFamily="2" charset="2"/>
              <a:buChar char="n"/>
              <a:defRPr/>
            </a:pPr>
            <a:r>
              <a:rPr lang="zh-TW" altLang="en-US" sz="2600" b="1" spc="-18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會員黏著度極高</a:t>
            </a:r>
            <a:endParaRPr lang="en-US" altLang="zh-TW" sz="26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767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ulias\Desktop\th99P7KN3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09" y="-36112"/>
            <a:ext cx="5759647" cy="327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576380" y="611960"/>
            <a:ext cx="4464381" cy="228938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lIns="57389" tIns="28721" rIns="57389" bIns="28721">
            <a:spAutoFit/>
          </a:bodyPr>
          <a:lstStyle/>
          <a:p>
            <a:pPr marL="358684" indent="-358684" defTabSz="557469">
              <a:buSzPct val="70000"/>
              <a:buFont typeface="Wingdings" panose="05000000000000000000" pitchFamily="2" charset="2"/>
              <a:buChar char="n"/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722" name="Rectangle 32"/>
          <p:cNvSpPr>
            <a:spLocks noChangeArrowheads="1"/>
          </p:cNvSpPr>
          <p:nvPr/>
        </p:nvSpPr>
        <p:spPr bwMode="auto">
          <a:xfrm>
            <a:off x="0" y="21"/>
            <a:ext cx="5761038" cy="6673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320" tIns="25667" rIns="51320" bIns="25667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pitchFamily="2" charset="2"/>
              <a:buChar char=""/>
              <a:defRPr sz="2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defTabSz="513065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zh-TW" altLang="en-US" sz="40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Tahoma" pitchFamily="34" charset="0"/>
              </a:rPr>
              <a:t>商店介紹</a:t>
            </a:r>
            <a:r>
              <a:rPr lang="en-US" altLang="zh-TW" sz="40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Tahoma" pitchFamily="34" charset="0"/>
              </a:rPr>
              <a:t>-</a:t>
            </a:r>
            <a:r>
              <a:rPr lang="zh-TW" altLang="en-US" sz="40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Tahoma" pitchFamily="34" charset="0"/>
              </a:rPr>
              <a:t>生活百貨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576394" y="755953"/>
            <a:ext cx="4366477" cy="1804491"/>
            <a:chOff x="818298" y="843546"/>
            <a:chExt cx="3790413" cy="1572877"/>
          </a:xfrm>
        </p:grpSpPr>
        <p:pic>
          <p:nvPicPr>
            <p:cNvPr id="30759" name="Picture 4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347" y="849465"/>
              <a:ext cx="1583277" cy="564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圖片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495" y="1942491"/>
              <a:ext cx="1200216" cy="45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29" descr="C:\Users\Julias\Desktop\300-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273" y="1438889"/>
              <a:ext cx="1056190" cy="453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1348" y="1931258"/>
              <a:ext cx="1462552" cy="485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圖片 1" descr="美安(500X500-3C)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469" y="1454679"/>
              <a:ext cx="543098" cy="427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圖片 49" descr="C:\Users\maggiew\AppData\Local\Microsoft\Windows\Temporary Internet Files\Content.Word\美安(500X500-buy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0453" y="1456554"/>
              <a:ext cx="546098" cy="42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98" y="1951560"/>
              <a:ext cx="1056190" cy="45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6653" y="843546"/>
              <a:ext cx="1686517" cy="570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圖片 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563" y="1460852"/>
              <a:ext cx="557100" cy="427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7140598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Julias\Desktop\th99P7KN3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09" y="-36112"/>
            <a:ext cx="5759647" cy="327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576380" y="611960"/>
            <a:ext cx="4464381" cy="228938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lIns="57389" tIns="28721" rIns="57389" bIns="28721">
            <a:spAutoFit/>
          </a:bodyPr>
          <a:lstStyle/>
          <a:p>
            <a:pPr marL="358684" indent="-358684" defTabSz="557469">
              <a:buSzPct val="70000"/>
              <a:buFont typeface="Wingdings" panose="05000000000000000000" pitchFamily="2" charset="2"/>
              <a:buChar char="n"/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0" y="21"/>
            <a:ext cx="5761038" cy="6673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320" tIns="25667" rIns="51320" bIns="25667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pitchFamily="2" charset="2"/>
              <a:buChar char=""/>
              <a:defRPr sz="2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defTabSz="513065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zh-TW" altLang="en-US" sz="40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Tahoma" pitchFamily="34" charset="0"/>
              </a:rPr>
              <a:t>商店介紹</a:t>
            </a:r>
            <a:r>
              <a:rPr lang="en-US" altLang="zh-TW" sz="40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Tahoma" pitchFamily="34" charset="0"/>
              </a:rPr>
              <a:t>-3C</a:t>
            </a:r>
            <a:r>
              <a:rPr lang="zh-TW" altLang="en-US" sz="40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Tahoma" pitchFamily="34" charset="0"/>
              </a:rPr>
              <a:t>家電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918400" y="827929"/>
            <a:ext cx="3896642" cy="1609791"/>
            <a:chOff x="1108325" y="687245"/>
            <a:chExt cx="3213937" cy="1534564"/>
          </a:xfrm>
        </p:grpSpPr>
        <p:pic>
          <p:nvPicPr>
            <p:cNvPr id="5" name="圖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325" y="1791834"/>
              <a:ext cx="1677741" cy="42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463" y="709619"/>
              <a:ext cx="1184695" cy="492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圖片 1" descr="美安(500X500-3C)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7757" y="1271967"/>
              <a:ext cx="625836" cy="492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325" y="709618"/>
              <a:ext cx="1199206" cy="492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325" y="1271967"/>
              <a:ext cx="1056190" cy="492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2" descr="CI_EcLife-LS3C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140" y="687245"/>
              <a:ext cx="676122" cy="515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902" y="1449454"/>
            <a:ext cx="1727140" cy="50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524" y="1999254"/>
            <a:ext cx="1768520" cy="43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0450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Julias\Desktop\th99P7KN3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09" y="-36112"/>
            <a:ext cx="5759647" cy="327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32"/>
          <p:cNvSpPr>
            <a:spLocks noChangeArrowheads="1"/>
          </p:cNvSpPr>
          <p:nvPr/>
        </p:nvSpPr>
        <p:spPr bwMode="auto">
          <a:xfrm>
            <a:off x="0" y="21"/>
            <a:ext cx="5761038" cy="6673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320" tIns="25667" rIns="51320" bIns="25667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pitchFamily="2" charset="2"/>
              <a:buChar char=""/>
              <a:defRPr sz="2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defTabSz="513065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zh-TW" altLang="en-US" sz="40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Tahoma" pitchFamily="34" charset="0"/>
              </a:rPr>
              <a:t>商店介紹</a:t>
            </a:r>
            <a:r>
              <a:rPr lang="en-US" altLang="zh-TW" sz="40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Tahoma" pitchFamily="34" charset="0"/>
              </a:rPr>
              <a:t>-</a:t>
            </a:r>
            <a:r>
              <a:rPr lang="zh-TW" altLang="en-US" sz="40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Tahoma" pitchFamily="34" charset="0"/>
              </a:rPr>
              <a:t>飲食</a:t>
            </a:r>
          </a:p>
        </p:txBody>
      </p:sp>
      <p:sp>
        <p:nvSpPr>
          <p:cNvPr id="25" name="矩形 24"/>
          <p:cNvSpPr/>
          <p:nvPr/>
        </p:nvSpPr>
        <p:spPr>
          <a:xfrm>
            <a:off x="576380" y="611960"/>
            <a:ext cx="4464381" cy="228938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lIns="57389" tIns="28721" rIns="57389" bIns="28721">
            <a:spAutoFit/>
          </a:bodyPr>
          <a:lstStyle/>
          <a:p>
            <a:pPr marL="358684" indent="-358684" defTabSz="557469">
              <a:buSzPct val="70000"/>
              <a:buFont typeface="Wingdings" panose="05000000000000000000" pitchFamily="2" charset="2"/>
              <a:buChar char="n"/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750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26" y="1936719"/>
            <a:ext cx="967175" cy="2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6" descr="Lij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605" y="2060801"/>
            <a:ext cx="681374" cy="59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4" descr="C:\Users\Julias\Desktop\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468" y="1281242"/>
            <a:ext cx="752136" cy="44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495" y="1137613"/>
            <a:ext cx="826960" cy="28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5" descr="C:\Users\Julias\Desktop\日曬麵logo曲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084" y="2027819"/>
            <a:ext cx="631066" cy="62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8" name="Picture 5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000" y="1425142"/>
            <a:ext cx="613150" cy="57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1" name="圖片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11" y="2224578"/>
            <a:ext cx="968174" cy="2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2" name="圖片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11" y="2459388"/>
            <a:ext cx="963174" cy="19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3" name="Picture 5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192" y="2286447"/>
            <a:ext cx="1434258" cy="36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000" y="756093"/>
            <a:ext cx="613150" cy="63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1" name="圖片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497" y="755948"/>
            <a:ext cx="840151" cy="16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2" name="Picture 5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496" y="930738"/>
            <a:ext cx="836151" cy="17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4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880" y="1763298"/>
            <a:ext cx="455082" cy="46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7" name="Picture 5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180" y="1779354"/>
            <a:ext cx="942436" cy="4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8" name="圖片 7" descr="image01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336" y="755948"/>
            <a:ext cx="765411" cy="48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9" name="圖片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844" y="755948"/>
            <a:ext cx="661208" cy="46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861" y="1263992"/>
            <a:ext cx="648117" cy="46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圖片 41" descr="Z:\實體夥伴商店\完整上線店家資料\HISTORY\20170901\FOOD\福來許珈琲館\Fleisch café logo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558" y="1505805"/>
            <a:ext cx="687551" cy="52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圖片 42" descr="Z:\實體夥伴商店\完整上線店家資料\HISTORY\20170801\logo (all)\SANHOYAN logo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99" y="756093"/>
            <a:ext cx="854608" cy="71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圖片 46" descr="Z:\實體夥伴商店\完整上線店家資料\HISTORY\20171002\LOGO (all)\C.E.O Beef Noodle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11" y="1505805"/>
            <a:ext cx="987476" cy="37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950404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Julias\Desktop\th99P7KN3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09" y="-36112"/>
            <a:ext cx="5759647" cy="327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/>
          <p:cNvSpPr/>
          <p:nvPr/>
        </p:nvSpPr>
        <p:spPr>
          <a:xfrm>
            <a:off x="144229" y="611960"/>
            <a:ext cx="5328591" cy="228938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lIns="57389" tIns="28721" rIns="57389" bIns="28721">
            <a:spAutoFit/>
          </a:bodyPr>
          <a:lstStyle/>
          <a:p>
            <a:pPr marL="358684" indent="-358684" defTabSz="557469">
              <a:buSzPct val="70000"/>
              <a:buFont typeface="Wingdings" panose="05000000000000000000" pitchFamily="2" charset="2"/>
              <a:buChar char="n"/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31" name="Picture 26" descr="Z:\實體夥伴商店\完整上線店家資料\20160901\BESO\BES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622" y="2331919"/>
            <a:ext cx="1811362" cy="49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28" descr="Z:\實體夥伴商店\完整上線店家資料\20161101\Alisha &amp; Lace愛麗莎和蕾絲法式手工婚紗\Alisha&amp;LaceWeddingCollec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804" y="797768"/>
            <a:ext cx="1457324" cy="45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29" descr="Z:\實體夥伴商店\完整上線店家資料\20161101\ReSarah\ReSara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76" y="1279315"/>
            <a:ext cx="1034123" cy="49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3" y="2331951"/>
            <a:ext cx="1310767" cy="51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7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55" y="1829217"/>
            <a:ext cx="1080120" cy="44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8" name="圖片 49" descr="Z:\實體夥伴商店\完整上線店家資料\HISTORY\20170901\logo (all)\MILAN STATION-HE TIE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96" y="1614322"/>
            <a:ext cx="1218552" cy="62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32"/>
          <p:cNvSpPr>
            <a:spLocks noChangeArrowheads="1"/>
          </p:cNvSpPr>
          <p:nvPr/>
        </p:nvSpPr>
        <p:spPr bwMode="auto">
          <a:xfrm>
            <a:off x="0" y="21"/>
            <a:ext cx="5761038" cy="6673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320" tIns="25667" rIns="51320" bIns="25667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pitchFamily="2" charset="2"/>
              <a:buChar char=""/>
              <a:defRPr sz="2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defTabSz="513065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zh-TW" altLang="en-US" sz="40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Tahoma" pitchFamily="34" charset="0"/>
              </a:rPr>
              <a:t>商店介紹</a:t>
            </a:r>
            <a:r>
              <a:rPr lang="en-US" altLang="zh-TW" sz="40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Tahoma" pitchFamily="34" charset="0"/>
              </a:rPr>
              <a:t>-</a:t>
            </a:r>
            <a:r>
              <a:rPr lang="zh-TW" altLang="en-US" sz="40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Tahoma" pitchFamily="34" charset="0"/>
              </a:rPr>
              <a:t>潮流服飾</a:t>
            </a:r>
          </a:p>
        </p:txBody>
      </p:sp>
      <p:pic>
        <p:nvPicPr>
          <p:cNvPr id="43" name="圖片 18" descr="C:\Users\maggiew\AppData\Local\Microsoft\Windows\Temporary Internet Files\Content.Word\TRAVELER 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647" y="1527617"/>
            <a:ext cx="1297594" cy="74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96" y="797814"/>
            <a:ext cx="865546" cy="67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592" y="2331919"/>
            <a:ext cx="1801650" cy="49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圖片 51" descr="C:\Users\maggiew\AppData\Local\Microsoft\Windows\Temporary Internet Files\Content.Word\LOGO-(確認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57" y="1304221"/>
            <a:ext cx="1284085" cy="96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5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96" y="797767"/>
            <a:ext cx="1218552" cy="75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535" y="807082"/>
            <a:ext cx="1404882" cy="44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140598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Julias\Desktop\th99P7KN3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09" y="-36112"/>
            <a:ext cx="5759647" cy="327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864323" y="603422"/>
            <a:ext cx="4013117" cy="228938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lIns="57389" tIns="28721" rIns="57389" bIns="28721">
            <a:spAutoFit/>
          </a:bodyPr>
          <a:lstStyle/>
          <a:p>
            <a:pPr marL="358684" indent="-358684" defTabSz="557469">
              <a:buSzPct val="70000"/>
              <a:buFont typeface="Wingdings" panose="05000000000000000000" pitchFamily="2" charset="2"/>
              <a:buChar char="n"/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961371" y="1032064"/>
            <a:ext cx="1348581" cy="51966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lIns="57389" tIns="28721" rIns="57389" bIns="28721">
            <a:spAutoFit/>
          </a:bodyPr>
          <a:lstStyle/>
          <a:p>
            <a:pPr marL="358684" indent="-358684" defTabSz="557469">
              <a:buSzPct val="70000"/>
              <a:buFont typeface="Wingdings" panose="05000000000000000000" pitchFamily="2" charset="2"/>
              <a:buChar char="n"/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0" y="21"/>
            <a:ext cx="5761038" cy="6673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320" tIns="25667" rIns="51320" bIns="25667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pitchFamily="2" charset="2"/>
              <a:buChar char=""/>
              <a:defRPr sz="2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defTabSz="513065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zh-TW" altLang="en-US" sz="40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Tahoma" pitchFamily="34" charset="0"/>
              </a:rPr>
              <a:t>商店介紹</a:t>
            </a:r>
            <a:r>
              <a:rPr lang="en-US" altLang="zh-TW" sz="40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Tahoma" pitchFamily="34" charset="0"/>
              </a:rPr>
              <a:t>-</a:t>
            </a:r>
            <a:r>
              <a:rPr lang="zh-TW" altLang="en-US" sz="40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Tahoma" pitchFamily="34" charset="0"/>
              </a:rPr>
              <a:t>書籍</a:t>
            </a:r>
          </a:p>
        </p:txBody>
      </p:sp>
      <p:pic>
        <p:nvPicPr>
          <p:cNvPr id="11" name="Picture 38" descr="Business To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105" y="1352704"/>
            <a:ext cx="1357719" cy="48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3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54"/>
          <a:stretch>
            <a:fillRect/>
          </a:stretch>
        </p:blipFill>
        <p:spPr bwMode="auto">
          <a:xfrm>
            <a:off x="1145328" y="2217083"/>
            <a:ext cx="18002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018" y="711478"/>
            <a:ext cx="1700794" cy="58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018" y="1348277"/>
            <a:ext cx="1728192" cy="79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05" y="2484168"/>
            <a:ext cx="19018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962" y="611960"/>
            <a:ext cx="131628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Y:\02-LOGO+簡介+形象圖\01_LOGO檔案\各刊logo集合\各刊logo集合-0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65" y="1044008"/>
            <a:ext cx="1416945" cy="34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475" y="1836068"/>
            <a:ext cx="1303769" cy="58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2745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Julias\Desktop\th99P7KN3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09" y="-36112"/>
            <a:ext cx="5759647" cy="327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1080320" y="611960"/>
            <a:ext cx="3744416" cy="228938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lIns="57389" tIns="28721" rIns="57389" bIns="28721">
            <a:spAutoFit/>
          </a:bodyPr>
          <a:lstStyle/>
          <a:p>
            <a:pPr marL="358684" indent="-358684" defTabSz="557469">
              <a:buSzPct val="70000"/>
              <a:buFont typeface="Wingdings" panose="05000000000000000000" pitchFamily="2" charset="2"/>
              <a:buChar char="n"/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747" name="Picture 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927" y="762273"/>
            <a:ext cx="1192040" cy="41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855" y="747511"/>
            <a:ext cx="1000684" cy="50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32"/>
          <p:cNvSpPr>
            <a:spLocks noChangeArrowheads="1"/>
          </p:cNvSpPr>
          <p:nvPr/>
        </p:nvSpPr>
        <p:spPr bwMode="auto">
          <a:xfrm>
            <a:off x="0" y="-36140"/>
            <a:ext cx="5761038" cy="6673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320" tIns="25667" rIns="51320" bIns="25667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pitchFamily="2" charset="2"/>
              <a:buChar char=""/>
              <a:defRPr sz="2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defTabSz="513065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zh-TW" altLang="en-US" sz="40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Tahoma" pitchFamily="34" charset="0"/>
              </a:rPr>
              <a:t>商店介紹</a:t>
            </a:r>
            <a:r>
              <a:rPr lang="en-US" altLang="zh-TW" sz="40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Tahoma" pitchFamily="34" charset="0"/>
              </a:rPr>
              <a:t>-</a:t>
            </a:r>
            <a:r>
              <a:rPr lang="zh-TW" altLang="en-US" sz="40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Tahoma" pitchFamily="34" charset="0"/>
              </a:rPr>
              <a:t>旅行</a:t>
            </a:r>
          </a:p>
        </p:txBody>
      </p:sp>
      <p:pic>
        <p:nvPicPr>
          <p:cNvPr id="57" name="Picture 31" descr="_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131" y="1266554"/>
            <a:ext cx="735396" cy="56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54" y="770634"/>
            <a:ext cx="1174750" cy="41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76" y="1241040"/>
            <a:ext cx="140640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29" descr="C:\Users\Julias\Desktop\300-l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54" y="1257616"/>
            <a:ext cx="1216709" cy="58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9" y="97985"/>
            <a:ext cx="184371" cy="261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262" tIns="45631" rIns="91262" bIns="45631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3076" name="圖片 2" descr="cid:image005.jpg@01D34832.D789E6E0"/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76" y="1872737"/>
            <a:ext cx="1406405" cy="65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9" y="1796664"/>
            <a:ext cx="184371" cy="36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262" tIns="45631" rIns="91262" bIns="45631" numCol="1" anchor="ctr" anchorCtr="0" compatLnSpc="1">
            <a:prstTxWarp prst="textNoShape">
              <a:avLst/>
            </a:prstTxWarp>
            <a:spAutoFit/>
          </a:bodyPr>
          <a:lstStyle/>
          <a:p>
            <a:pPr defTabSz="912498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180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3079" name="圖片 3" descr="image00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459" y="1897266"/>
            <a:ext cx="1057077" cy="65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圖片 4" descr="皇家海悅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179" y="1882021"/>
            <a:ext cx="950515" cy="65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950404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Julias\Desktop\th99P7KN3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09" y="-36112"/>
            <a:ext cx="5759647" cy="327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>
            <a:off x="576380" y="611960"/>
            <a:ext cx="4464381" cy="228938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lIns="57389" tIns="28721" rIns="57389" bIns="28721">
            <a:spAutoFit/>
          </a:bodyPr>
          <a:lstStyle/>
          <a:p>
            <a:pPr marL="358684" indent="-358684" defTabSz="557469">
              <a:buSzPct val="70000"/>
              <a:buFont typeface="Wingdings" panose="05000000000000000000" pitchFamily="2" charset="2"/>
              <a:buChar char="n"/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 rot="16200000">
            <a:off x="-281573" y="1010538"/>
            <a:ext cx="958018" cy="244327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wrap="square" lIns="57389" tIns="28721" rIns="57389" bIns="28721">
            <a:spAutoFit/>
          </a:bodyPr>
          <a:lstStyle/>
          <a:p>
            <a:pPr marL="358684" indent="-358684" defTabSz="557469">
              <a:buSzPct val="70000"/>
              <a:buFont typeface="Wingdings" panose="05000000000000000000" pitchFamily="2" charset="2"/>
              <a:buChar char="n"/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2"/>
          <p:cNvSpPr txBox="1">
            <a:spLocks/>
          </p:cNvSpPr>
          <p:nvPr/>
        </p:nvSpPr>
        <p:spPr>
          <a:xfrm>
            <a:off x="72207" y="-35985"/>
            <a:ext cx="5832648" cy="545265"/>
          </a:xfrm>
          <a:prstGeom prst="rect">
            <a:avLst/>
          </a:prstGeom>
        </p:spPr>
        <p:txBody>
          <a:bodyPr lIns="57389" tIns="28721" rIns="57389" bIns="28721"/>
          <a:lstStyle>
            <a:lvl1pPr algn="ctr" defTabSz="118518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最新網路夥伴商店</a:t>
            </a:r>
            <a:endParaRPr lang="en-US" altLang="zh-TW" sz="4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1365181" y="1665405"/>
            <a:ext cx="6097473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237194" y="2782435"/>
            <a:ext cx="432193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9" name="Picture 3" descr="C:\Users\Julias\Desktop\201710 大會專刊\美安logo(5000X5000-fish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73" y="667668"/>
            <a:ext cx="935801" cy="92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Julias\Desktop\美安logo(5000X5000-3C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721" y="667668"/>
            <a:ext cx="956171" cy="92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圖片 2" descr="image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407" y="1753140"/>
            <a:ext cx="935801" cy="97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圖片 6" descr="image0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447" y="1766348"/>
            <a:ext cx="970941" cy="97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圖片 7" descr="image0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174" y="1753140"/>
            <a:ext cx="1039035" cy="97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>
          <a:xfrm rot="16200000">
            <a:off x="4721669" y="-92394"/>
            <a:ext cx="958018" cy="244327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wrap="square" lIns="57389" tIns="28721" rIns="57389" bIns="28721">
            <a:spAutoFit/>
          </a:bodyPr>
          <a:lstStyle/>
          <a:p>
            <a:pPr marL="358684" indent="-358684" defTabSz="557469">
              <a:buSzPct val="70000"/>
              <a:buFont typeface="Wingdings" panose="05000000000000000000" pitchFamily="2" charset="2"/>
              <a:buChar char="n"/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150" name="圖片 8" descr="image0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016" y="1005155"/>
            <a:ext cx="1339242" cy="54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08" y="1870697"/>
            <a:ext cx="1129669" cy="7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Julias\Desktop\美安logo(5000X5000-food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02" y="667505"/>
            <a:ext cx="940872" cy="9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78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Julias\Desktop\th99P7KN3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" y="-36112"/>
            <a:ext cx="5759647" cy="327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576380" y="698826"/>
            <a:ext cx="4464381" cy="228938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lIns="57389" tIns="28721" rIns="57389" bIns="28721">
            <a:spAutoFit/>
          </a:bodyPr>
          <a:lstStyle/>
          <a:p>
            <a:pPr marL="358684" indent="-358684" defTabSz="557469">
              <a:buSzPct val="70000"/>
              <a:buFont typeface="Wingdings" panose="05000000000000000000" pitchFamily="2" charset="2"/>
              <a:buChar char="n"/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2"/>
          <p:cNvSpPr txBox="1">
            <a:spLocks/>
          </p:cNvSpPr>
          <p:nvPr/>
        </p:nvSpPr>
        <p:spPr>
          <a:xfrm>
            <a:off x="57065" y="43545"/>
            <a:ext cx="5590878" cy="545265"/>
          </a:xfrm>
          <a:prstGeom prst="rect">
            <a:avLst/>
          </a:prstGeom>
        </p:spPr>
        <p:txBody>
          <a:bodyPr lIns="57389" tIns="28721" rIns="57389" bIns="28721"/>
          <a:lstStyle>
            <a:lvl1pPr algn="ctr" defTabSz="118518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最新實體夥伴商店</a:t>
            </a:r>
            <a:endParaRPr lang="en-US" altLang="zh-TW" sz="4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231" name="Picture 15" descr="C:\Users\Julias\Desktop\大同3C_logo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689" y="683940"/>
            <a:ext cx="1160440" cy="116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C:\Users\Julias\Desktop\LOGO-咖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652" y="683940"/>
            <a:ext cx="1108939" cy="116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3816624" y="2179917"/>
            <a:ext cx="1847142" cy="304224"/>
          </a:xfrm>
          <a:prstGeom prst="rect">
            <a:avLst/>
          </a:prstGeom>
        </p:spPr>
        <p:txBody>
          <a:bodyPr wrap="none" lIns="57389" tIns="28721" rIns="57389" bIns="28721">
            <a:spAutoFit/>
          </a:bodyPr>
          <a:lstStyle/>
          <a:p>
            <a:r>
              <a:rPr lang="zh-TW" altLang="zh-TW" sz="1600" b="1" u="sng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台中犂記</a:t>
            </a:r>
            <a:r>
              <a:rPr lang="en-US" altLang="zh-TW" sz="1600" b="1" u="sng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zh-TW" sz="1600" b="1" u="sng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中清總店</a:t>
            </a:r>
            <a:endParaRPr lang="zh-TW" altLang="en-US" sz="1600" b="1" u="sng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C:\Users\Julias\Desktop\叁和院 logo-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689" y="1862084"/>
            <a:ext cx="1160440" cy="10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ulias\Desktop\福來許LOGO_美安-01_preview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395" y="1882343"/>
            <a:ext cx="1133925" cy="104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89" y="1548059"/>
            <a:ext cx="1778557" cy="64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9" y="1764061"/>
            <a:ext cx="1417065" cy="82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40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ggiew\AppData\Local\Microsoft\Windows\Temporary Internet Files\Content.IE5\BN164BTO\lgi01a20140719120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8214">
            <a:off x="249953" y="1616786"/>
            <a:ext cx="1054127" cy="75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ggiew\AppData\Local\Microsoft\Windows\Temporary Internet Files\Content.IE5\JVZ2OIKD\lgi01a20140102050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14414">
            <a:off x="4512994" y="2060705"/>
            <a:ext cx="854041" cy="98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maggiew\AppData\Local\Microsoft\Windows\Temporary Internet Files\Content.IE5\M605821S\gadzety-kuchenne-wielkanocne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876">
            <a:off x="4304841" y="820084"/>
            <a:ext cx="1270291" cy="97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maggiew\AppData\Local\Microsoft\Windows\Temporary Internet Files\Content.IE5\BN164BTO\coming-soon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98" y="871594"/>
            <a:ext cx="2838511" cy="212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482351" y="293247"/>
            <a:ext cx="4782209" cy="646388"/>
          </a:xfrm>
        </p:spPr>
        <p:txBody>
          <a:bodyPr>
            <a:normAutofit/>
          </a:bodyPr>
          <a:lstStyle/>
          <a:p>
            <a:r>
              <a:rPr lang="en-US" altLang="zh-TW" sz="34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34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月上線</a:t>
            </a:r>
          </a:p>
        </p:txBody>
      </p:sp>
    </p:spTree>
    <p:extLst>
      <p:ext uri="{BB962C8B-B14F-4D97-AF65-F5344CB8AC3E}">
        <p14:creationId xmlns:p14="http://schemas.microsoft.com/office/powerpoint/2010/main" val="109216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92287" y="611960"/>
            <a:ext cx="4104456" cy="228938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lIns="57389" tIns="28721" rIns="57389" bIns="28721">
            <a:spAutoFit/>
          </a:bodyPr>
          <a:lstStyle/>
          <a:p>
            <a:pPr marL="358684" indent="-358684" defTabSz="557469">
              <a:buSzPct val="70000"/>
              <a:buFont typeface="Wingdings" panose="05000000000000000000" pitchFamily="2" charset="2"/>
              <a:buChar char="n"/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ectangle 9"/>
          <p:cNvSpPr/>
          <p:nvPr/>
        </p:nvSpPr>
        <p:spPr>
          <a:xfrm>
            <a:off x="0" y="31810"/>
            <a:ext cx="5761038" cy="1012080"/>
          </a:xfrm>
          <a:prstGeom prst="rect">
            <a:avLst/>
          </a:prstGeom>
        </p:spPr>
        <p:txBody>
          <a:bodyPr wrap="square" lIns="57361" tIns="28706" rIns="57361" bIns="28706">
            <a:spAutoFit/>
          </a:bodyPr>
          <a:lstStyle/>
          <a:p>
            <a:pPr algn="ctr" defTabSz="751148">
              <a:defRPr/>
            </a:pPr>
            <a:r>
              <a:rPr lang="zh-TW" altLang="en-US" sz="3400" b="1" cap="all" dirty="0">
                <a:solidFill>
                  <a:srgbClr val="0070C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台灣網購冷吱吱</a:t>
            </a:r>
            <a:endParaRPr lang="en-US" altLang="zh-TW" sz="3400" b="1" cap="all" dirty="0">
              <a:solidFill>
                <a:srgbClr val="0070C0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  <a:p>
            <a:pPr algn="ctr" defTabSz="751148">
              <a:defRPr/>
            </a:pPr>
            <a:endParaRPr lang="zh-TW" altLang="en-US" sz="2800" b="1" cap="all" dirty="0">
              <a:solidFill>
                <a:srgbClr val="F2F2F2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15" y="611973"/>
            <a:ext cx="3874882" cy="85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27" y="1548036"/>
            <a:ext cx="3887576" cy="68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67" y="2301942"/>
            <a:ext cx="3881228" cy="57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4388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C:\Users\Julias\Desktop\松果購物簡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" y="-36140"/>
            <a:ext cx="5760839" cy="327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20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3117" y="544515"/>
            <a:ext cx="4635835" cy="1096530"/>
          </a:xfrm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4339" name="文字版面配置區 2"/>
          <p:cNvSpPr>
            <a:spLocks noGrp="1"/>
          </p:cNvSpPr>
          <p:nvPr>
            <p:ph type="body" idx="1"/>
          </p:nvPr>
        </p:nvSpPr>
        <p:spPr>
          <a:xfrm>
            <a:off x="563117" y="1670296"/>
            <a:ext cx="4635835" cy="375760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grpSp>
        <p:nvGrpSpPr>
          <p:cNvPr id="14340" name="群組 3"/>
          <p:cNvGrpSpPr>
            <a:grpSpLocks/>
          </p:cNvGrpSpPr>
          <p:nvPr/>
        </p:nvGrpSpPr>
        <p:grpSpPr bwMode="auto">
          <a:xfrm>
            <a:off x="-3985" y="-6000"/>
            <a:ext cx="5765039" cy="3293340"/>
            <a:chOff x="-6350" y="-12479"/>
            <a:chExt cx="9150350" cy="6969871"/>
          </a:xfrm>
        </p:grpSpPr>
        <p:pic>
          <p:nvPicPr>
            <p:cNvPr id="14341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" r="35152" b="3375"/>
            <a:stretch>
              <a:fillRect/>
            </a:stretch>
          </p:blipFill>
          <p:spPr bwMode="auto">
            <a:xfrm>
              <a:off x="-206" y="-12479"/>
              <a:ext cx="9144206" cy="2217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2" name="Picture 10" descr="C:\Users\Mayuki_2\AppData\Roaming\Skype\live#3aemily.chao_3\media_messaging\media_cache_v3\^4088380D6BD716007E29BD8B1AC5A654DD13D33023237ADA10^pimgpsh_fullsize_distr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50" y="2168370"/>
              <a:ext cx="9150350" cy="4789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537" y="1822788"/>
              <a:ext cx="2876615" cy="323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4" name="Picture 8" descr="D:\品牌行銷_Emily\外廣\TOKICHOI LOGO(中英)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32580"/>
              <a:ext cx="5177840" cy="1812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89200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ulias\Desktop\shutterstock_910118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140"/>
            <a:ext cx="5761038" cy="327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/>
          </p:cNvSpPr>
          <p:nvPr/>
        </p:nvSpPr>
        <p:spPr>
          <a:xfrm>
            <a:off x="213" y="-35985"/>
            <a:ext cx="3814169" cy="545265"/>
          </a:xfrm>
          <a:prstGeom prst="rect">
            <a:avLst/>
          </a:prstGeom>
        </p:spPr>
        <p:txBody>
          <a:bodyPr lIns="57389" tIns="28721" rIns="57389" bIns="28721"/>
          <a:lstStyle>
            <a:lvl1pPr algn="ctr" defTabSz="118518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4000" b="1" dirty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好康報報</a:t>
            </a:r>
            <a:endParaRPr lang="en-US" altLang="zh-TW" sz="4000" b="1" dirty="0"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38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4" y="54949"/>
            <a:ext cx="4762858" cy="62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268244" y="992315"/>
            <a:ext cx="3245586" cy="627390"/>
          </a:xfrm>
          <a:prstGeom prst="rect">
            <a:avLst/>
          </a:prstGeom>
        </p:spPr>
        <p:txBody>
          <a:bodyPr lIns="57389" tIns="28721" rIns="57389" bIns="28721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3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月租費</a:t>
            </a:r>
            <a:r>
              <a:rPr lang="zh-TW" altLang="en-US" sz="3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3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3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折</a:t>
            </a:r>
            <a:endParaRPr lang="en-US" altLang="zh-TW" sz="3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78091" y="631674"/>
            <a:ext cx="4180235" cy="442724"/>
          </a:xfrm>
          <a:prstGeom prst="rect">
            <a:avLst/>
          </a:prstGeom>
          <a:noFill/>
        </p:spPr>
        <p:txBody>
          <a:bodyPr lIns="57389" tIns="28721" rIns="57389" bIns="28721">
            <a:spAutoFit/>
          </a:bodyPr>
          <a:lstStyle/>
          <a:p>
            <a:pPr algn="ctr">
              <a:defRPr/>
            </a:pPr>
            <a:r>
              <a:rPr lang="zh-TW" altLang="zh-TW" sz="2500" b="1" cap="all" dirty="0">
                <a:solidFill>
                  <a:srgbClr val="000000"/>
                </a:solidFill>
                <a:effectLst>
                  <a:reflection blurRad="12700" stA="50000" endPos="50000" dist="4953" dir="5400000" sy="-10000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美安社群</a:t>
            </a:r>
            <a:r>
              <a:rPr lang="zh-TW" altLang="en-US" sz="2500" b="1" cap="all" dirty="0">
                <a:solidFill>
                  <a:srgbClr val="000000"/>
                </a:solidFill>
                <a:effectLst>
                  <a:reflection blurRad="12700" stA="50000" endPos="50000" dist="4953" dir="5400000" sy="-10000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獨享</a:t>
            </a:r>
            <a:r>
              <a:rPr lang="zh-TW" altLang="zh-TW" sz="2500" b="1" cap="all" dirty="0">
                <a:solidFill>
                  <a:srgbClr val="000000"/>
                </a:solidFill>
                <a:effectLst>
                  <a:reflection blurRad="12700" stA="50000" endPos="50000" dist="4953" dir="5400000" sy="-10000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優惠</a:t>
            </a:r>
            <a:endParaRPr lang="zh-TW" altLang="zh-TW" sz="25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" name="直線接點 5"/>
          <p:cNvCxnSpPr/>
          <p:nvPr/>
        </p:nvCxnSpPr>
        <p:spPr>
          <a:xfrm flipV="1">
            <a:off x="972349" y="1008027"/>
            <a:ext cx="39467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flipV="1">
            <a:off x="975353" y="1518041"/>
            <a:ext cx="39467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47" name="內容版面配置區 27"/>
          <p:cNvSpPr txBox="1">
            <a:spLocks/>
          </p:cNvSpPr>
          <p:nvPr/>
        </p:nvSpPr>
        <p:spPr bwMode="auto">
          <a:xfrm>
            <a:off x="-2637311" y="2953591"/>
            <a:ext cx="3888701" cy="285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389" tIns="28721" rIns="57389" bIns="28721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742950" indent="-3429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fontAlgn="base" hangingPunct="1">
              <a:spcAft>
                <a:spcPct val="0"/>
              </a:spcAft>
              <a:buFontTx/>
              <a:buNone/>
            </a:pPr>
            <a:endParaRPr kumimoji="0" lang="en-US" altLang="zh-TW" smtClean="0">
              <a:solidFill>
                <a:srgbClr val="898989"/>
              </a:solidFill>
            </a:endParaRPr>
          </a:p>
          <a:p>
            <a:pPr algn="ctr" eaLnBrk="1" fontAlgn="base" hangingPunct="1">
              <a:spcAft>
                <a:spcPct val="0"/>
              </a:spcAft>
              <a:buFontTx/>
              <a:buNone/>
            </a:pPr>
            <a:endParaRPr kumimoji="0" lang="en-US" altLang="zh-TW" smtClean="0">
              <a:solidFill>
                <a:srgbClr val="898989"/>
              </a:solidFill>
            </a:endParaRPr>
          </a:p>
          <a:p>
            <a:pPr algn="ctr" eaLnBrk="1" fontAlgn="base" hangingPunct="1">
              <a:spcAft>
                <a:spcPct val="0"/>
              </a:spcAft>
              <a:buFontTx/>
              <a:buNone/>
            </a:pPr>
            <a:endParaRPr kumimoji="0" lang="en-US" altLang="zh-TW" smtClean="0">
              <a:solidFill>
                <a:srgbClr val="898989"/>
              </a:solidFill>
            </a:endParaRPr>
          </a:p>
          <a:p>
            <a:pPr algn="ctr" eaLnBrk="1" fontAlgn="base" hangingPunct="1">
              <a:spcAft>
                <a:spcPct val="0"/>
              </a:spcAft>
              <a:buFontTx/>
              <a:buNone/>
            </a:pPr>
            <a:endParaRPr kumimoji="0" lang="en-US" altLang="zh-TW" smtClean="0">
              <a:solidFill>
                <a:srgbClr val="898989"/>
              </a:solidFill>
            </a:endParaRPr>
          </a:p>
          <a:p>
            <a:pPr algn="ctr" eaLnBrk="1" fontAlgn="base" hangingPunct="1">
              <a:spcAft>
                <a:spcPct val="0"/>
              </a:spcAft>
              <a:buFontTx/>
              <a:buNone/>
            </a:pPr>
            <a:r>
              <a:rPr kumimoji="0" lang="zh-TW" altLang="en-US">
                <a:solidFill>
                  <a:srgbClr val="898989"/>
                </a:solidFill>
                <a:latin typeface="微軟正黑體" pitchFamily="34" charset="-120"/>
                <a:ea typeface="微軟正黑體" pitchFamily="34" charset="-120"/>
              </a:rPr>
              <a:t>重要公告</a:t>
            </a:r>
            <a:endParaRPr kumimoji="0" lang="en-US" altLang="zh-TW">
              <a:solidFill>
                <a:srgbClr val="898989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base" hangingPunct="1">
              <a:spcAft>
                <a:spcPct val="0"/>
              </a:spcAft>
              <a:buFontTx/>
              <a:buNone/>
            </a:pPr>
            <a:r>
              <a:rPr kumimoji="0" lang="zh-TW" altLang="en-US">
                <a:solidFill>
                  <a:srgbClr val="898989"/>
                </a:solidFill>
                <a:latin typeface="微軟正黑體" pitchFamily="34" charset="-120"/>
                <a:ea typeface="微軟正黑體" pitchFamily="34" charset="-120"/>
              </a:rPr>
              <a:t>活動訊息</a:t>
            </a:r>
            <a:endParaRPr kumimoji="0" lang="en-US" altLang="zh-TW">
              <a:solidFill>
                <a:srgbClr val="898989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2" algn="ctr" eaLnBrk="1" fontAlgn="base" hangingPunct="1">
              <a:spcAft>
                <a:spcPct val="0"/>
              </a:spcAft>
              <a:buFontTx/>
              <a:buNone/>
            </a:pPr>
            <a:r>
              <a:rPr kumimoji="0" lang="zh-TW" altLang="en-US" sz="1000">
                <a:solidFill>
                  <a:srgbClr val="898989"/>
                </a:solidFill>
                <a:latin typeface="微軟正黑體" pitchFamily="34" charset="-120"/>
                <a:ea typeface="微軟正黑體" pitchFamily="34" charset="-120"/>
              </a:rPr>
              <a:t>美安大會得獎訊息</a:t>
            </a:r>
            <a:endParaRPr kumimoji="0" lang="en-US" altLang="zh-TW" sz="1000">
              <a:solidFill>
                <a:srgbClr val="898989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base" hangingPunct="1">
              <a:spcAft>
                <a:spcPct val="0"/>
              </a:spcAft>
              <a:buFontTx/>
              <a:buNone/>
            </a:pPr>
            <a:endParaRPr kumimoji="0" lang="en-US" altLang="zh-TW">
              <a:solidFill>
                <a:srgbClr val="898989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base" hangingPunct="1">
              <a:spcAft>
                <a:spcPct val="0"/>
              </a:spcAft>
              <a:buFontTx/>
              <a:buNone/>
            </a:pPr>
            <a:r>
              <a:rPr kumimoji="0" lang="zh-TW" altLang="en-US">
                <a:solidFill>
                  <a:srgbClr val="898989"/>
                </a:solidFill>
                <a:latin typeface="微軟正黑體" pitchFamily="34" charset="-120"/>
                <a:ea typeface="微軟正黑體" pitchFamily="34" charset="-120"/>
              </a:rPr>
              <a:t>申辦注意事項</a:t>
            </a:r>
          </a:p>
        </p:txBody>
      </p:sp>
      <p:sp>
        <p:nvSpPr>
          <p:cNvPr id="9" name="橢圓 8"/>
          <p:cNvSpPr/>
          <p:nvPr/>
        </p:nvSpPr>
        <p:spPr>
          <a:xfrm>
            <a:off x="2370539" y="2002555"/>
            <a:ext cx="1088196" cy="816022"/>
          </a:xfrm>
          <a:prstGeom prst="ellipse">
            <a:avLst/>
          </a:prstGeom>
          <a:solidFill>
            <a:srgbClr val="F6822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389" tIns="28721" rIns="57389" bIns="28721"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橢圓 9"/>
          <p:cNvSpPr/>
          <p:nvPr/>
        </p:nvSpPr>
        <p:spPr>
          <a:xfrm>
            <a:off x="1267347" y="2002555"/>
            <a:ext cx="1089196" cy="81602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389" tIns="28721" rIns="57389" bIns="28721"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24335" y="2269588"/>
            <a:ext cx="1220220" cy="335002"/>
          </a:xfrm>
          <a:prstGeom prst="rect">
            <a:avLst/>
          </a:prstGeom>
        </p:spPr>
        <p:txBody>
          <a:bodyPr lIns="57389" tIns="28721" rIns="57389" bIns="28721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市話</a:t>
            </a:r>
            <a:r>
              <a:rPr lang="en-US" altLang="zh-TW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折</a:t>
            </a:r>
            <a:endParaRPr lang="en-US" altLang="zh-TW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11531" y="2235951"/>
            <a:ext cx="1219220" cy="496585"/>
          </a:xfrm>
          <a:prstGeom prst="rect">
            <a:avLst/>
          </a:prstGeom>
        </p:spPr>
        <p:txBody>
          <a:bodyPr lIns="57389" tIns="28721" rIns="57389" bIns="28721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月租費</a:t>
            </a:r>
            <a:r>
              <a:rPr lang="en-US" altLang="zh-TW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折</a:t>
            </a:r>
            <a:endParaRPr lang="en-US" altLang="zh-TW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zh-TW" altLang="en-US" sz="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新申辦</a:t>
            </a:r>
            <a:r>
              <a:rPr lang="en-US" altLang="zh-TW" sz="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攜碼</a:t>
            </a:r>
            <a:r>
              <a:rPr lang="en-US" altLang="zh-TW" sz="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續約</a:t>
            </a:r>
            <a:endParaRPr lang="en-US" altLang="zh-TW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1667210" y="1909617"/>
            <a:ext cx="345062" cy="256507"/>
          </a:xfrm>
          <a:prstGeom prst="ellipse">
            <a:avLst/>
          </a:prstGeom>
          <a:solidFill>
            <a:srgbClr val="A0A0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389" tIns="28721" rIns="57389" bIns="28721" anchor="ctr"/>
          <a:lstStyle/>
          <a:p>
            <a:pPr algn="ctr">
              <a:defRPr/>
            </a:pPr>
            <a:r>
              <a:rPr lang="en-US" altLang="zh-TW" sz="15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15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2765375" y="1902869"/>
            <a:ext cx="344062" cy="256507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389" tIns="28721" rIns="57389" bIns="28721" anchor="ctr"/>
          <a:lstStyle/>
          <a:p>
            <a:pPr algn="ctr">
              <a:defRPr/>
            </a:pPr>
            <a:r>
              <a:rPr lang="en-US" altLang="zh-TW" sz="15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15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3447737" y="1892365"/>
            <a:ext cx="1220220" cy="926212"/>
            <a:chOff x="3447737" y="1892365"/>
            <a:chExt cx="1220220" cy="926212"/>
          </a:xfrm>
        </p:grpSpPr>
        <p:sp>
          <p:nvSpPr>
            <p:cNvPr id="11" name="橢圓 10"/>
            <p:cNvSpPr/>
            <p:nvPr/>
          </p:nvSpPr>
          <p:spPr>
            <a:xfrm>
              <a:off x="3498742" y="2002555"/>
              <a:ext cx="1088196" cy="816022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7414" tIns="28724" rIns="57414" bIns="28724"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447737" y="2238925"/>
              <a:ext cx="1220220" cy="496591"/>
            </a:xfrm>
            <a:prstGeom prst="rect">
              <a:avLst/>
            </a:prstGeom>
          </p:spPr>
          <p:txBody>
            <a:bodyPr lIns="57414" tIns="28724" rIns="57414" bIns="28724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zh-TW" sz="15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IBV</a:t>
              </a:r>
              <a:r>
                <a:rPr lang="zh-TW" altLang="en-US" sz="15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5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70</a:t>
              </a:r>
              <a:r>
                <a:rPr lang="zh-TW" altLang="en-US" sz="15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</a:t>
              </a:r>
              <a:endParaRPr lang="en-US" altLang="zh-TW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spcBef>
                  <a:spcPct val="50000"/>
                </a:spcBef>
                <a:defRPr/>
              </a:pPr>
              <a:r>
                <a:rPr lang="zh-TW" altLang="en-US" sz="9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新申辦</a:t>
              </a:r>
              <a:r>
                <a:rPr lang="en-US" altLang="zh-TW" sz="9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sz="9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攜碼</a:t>
              </a:r>
              <a:r>
                <a:rPr lang="en-US" altLang="zh-TW" sz="9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sz="9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續約</a:t>
              </a:r>
              <a:endParaRPr lang="en-US" altLang="zh-TW" sz="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橢圓 16"/>
            <p:cNvSpPr/>
            <p:nvPr/>
          </p:nvSpPr>
          <p:spPr>
            <a:xfrm>
              <a:off x="3903609" y="1892365"/>
              <a:ext cx="345062" cy="256507"/>
            </a:xfrm>
            <a:prstGeom prst="ellipse">
              <a:avLst/>
            </a:prstGeom>
            <a:solidFill>
              <a:srgbClr val="99FF9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7414" tIns="28724" rIns="57414" bIns="28724" anchor="ctr"/>
            <a:lstStyle/>
            <a:p>
              <a:pPr algn="ctr">
                <a:defRPr/>
              </a:pPr>
              <a:r>
                <a:rPr lang="en-US" altLang="zh-TW" sz="15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lang="zh-TW" altLang="en-US" sz="15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8" name="文字方塊 17"/>
          <p:cNvSpPr txBox="1"/>
          <p:nvPr/>
        </p:nvSpPr>
        <p:spPr>
          <a:xfrm>
            <a:off x="1292843" y="1518493"/>
            <a:ext cx="3343211" cy="442724"/>
          </a:xfrm>
          <a:prstGeom prst="rect">
            <a:avLst/>
          </a:prstGeom>
          <a:noFill/>
        </p:spPr>
        <p:txBody>
          <a:bodyPr lIns="57389" tIns="28721" rIns="57389" bIns="28721">
            <a:spAutoFit/>
          </a:bodyPr>
          <a:lstStyle>
            <a:defPPr>
              <a:defRPr lang="zh-TW"/>
            </a:defPPr>
            <a:lvl1pPr algn="ctr">
              <a:defRPr sz="3200" b="1" cap="all"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4953" dir="5400000" sy="-10000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r>
              <a:rPr lang="zh-TW" altLang="en-US" sz="2500" dirty="0">
                <a:solidFill>
                  <a:srgbClr val="FF0000"/>
                </a:solidFill>
              </a:rPr>
              <a:t>加入即享三大優惠</a:t>
            </a:r>
          </a:p>
        </p:txBody>
      </p:sp>
      <p:pic>
        <p:nvPicPr>
          <p:cNvPr id="10258" name="圖片 1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82" y="429027"/>
            <a:ext cx="810146" cy="5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09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252" y="591156"/>
            <a:ext cx="3041548" cy="170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群組 2"/>
          <p:cNvGrpSpPr>
            <a:grpSpLocks/>
          </p:cNvGrpSpPr>
          <p:nvPr/>
        </p:nvGrpSpPr>
        <p:grpSpPr bwMode="auto">
          <a:xfrm>
            <a:off x="68030" y="429828"/>
            <a:ext cx="1859335" cy="1802299"/>
            <a:chOff x="5495897" y="46196"/>
            <a:chExt cx="3685273" cy="5957862"/>
          </a:xfrm>
        </p:grpSpPr>
        <p:grpSp>
          <p:nvGrpSpPr>
            <p:cNvPr id="11273" name="群組 3"/>
            <p:cNvGrpSpPr>
              <a:grpSpLocks/>
            </p:cNvGrpSpPr>
            <p:nvPr/>
          </p:nvGrpSpPr>
          <p:grpSpPr bwMode="auto">
            <a:xfrm>
              <a:off x="5495897" y="1098018"/>
              <a:ext cx="3685272" cy="4906040"/>
              <a:chOff x="899592" y="705269"/>
              <a:chExt cx="3794739" cy="4906040"/>
            </a:xfrm>
          </p:grpSpPr>
          <p:pic>
            <p:nvPicPr>
              <p:cNvPr id="11275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039" t="16600" r="35670" b="26643"/>
              <a:stretch>
                <a:fillRect/>
              </a:stretch>
            </p:blipFill>
            <p:spPr bwMode="auto">
              <a:xfrm>
                <a:off x="899592" y="705269"/>
                <a:ext cx="3794739" cy="4496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6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324" t="15141" r="35670" b="26527"/>
              <a:stretch>
                <a:fillRect/>
              </a:stretch>
            </p:blipFill>
            <p:spPr bwMode="auto">
              <a:xfrm>
                <a:off x="949915" y="1472260"/>
                <a:ext cx="3744416" cy="41390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274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10" t="41377" r="30232" b="39774"/>
            <a:stretch>
              <a:fillRect/>
            </a:stretch>
          </p:blipFill>
          <p:spPr bwMode="auto">
            <a:xfrm>
              <a:off x="5495898" y="46196"/>
              <a:ext cx="3685272" cy="106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文字方塊 2"/>
          <p:cNvSpPr txBox="1"/>
          <p:nvPr/>
        </p:nvSpPr>
        <p:spPr>
          <a:xfrm>
            <a:off x="1973529" y="2268140"/>
            <a:ext cx="1814327" cy="10274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57389" tIns="28721" rIns="57389" bIns="2872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100" b="1" dirty="0">
                <a:solidFill>
                  <a:prstClr val="black"/>
                </a:solidFill>
              </a:rPr>
              <a:t>Android</a:t>
            </a:r>
            <a:r>
              <a:rPr kumimoji="1" lang="zh-TW" altLang="en-US" sz="2100" b="1" dirty="0">
                <a:solidFill>
                  <a:prstClr val="black"/>
                </a:solidFill>
              </a:rPr>
              <a:t>手機</a:t>
            </a:r>
            <a:endParaRPr kumimoji="1" lang="en-US" altLang="zh-TW" sz="21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100" b="1" dirty="0">
                <a:solidFill>
                  <a:srgbClr val="FF0000"/>
                </a:solidFill>
              </a:rPr>
              <a:t>999</a:t>
            </a:r>
            <a:r>
              <a:rPr kumimoji="1" lang="zh-TW" altLang="en-US" sz="2100" b="1" dirty="0">
                <a:solidFill>
                  <a:srgbClr val="FF0000"/>
                </a:solidFill>
              </a:rPr>
              <a:t>吃到飽</a:t>
            </a:r>
            <a:r>
              <a:rPr kumimoji="1" lang="zh-TW" altLang="en-US" sz="2100" b="1" dirty="0">
                <a:solidFill>
                  <a:prstClr val="white"/>
                </a:solidFill>
              </a:rPr>
              <a:t> </a:t>
            </a:r>
            <a:endParaRPr kumimoji="1" lang="en-US" altLang="zh-TW" sz="2100" b="1" dirty="0">
              <a:solidFill>
                <a:prstClr val="white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8015" y="2334842"/>
            <a:ext cx="1769319" cy="70433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57389" tIns="28721" rIns="57389" bIns="2872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i8</a:t>
            </a:r>
            <a:r>
              <a:rPr kumimoji="1" lang="zh-TW" altLang="en-US" sz="2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最高折價</a:t>
            </a:r>
            <a:endParaRPr kumimoji="1" lang="en-US" altLang="zh-TW" sz="21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3,000</a:t>
            </a:r>
            <a:r>
              <a:rPr kumimoji="1" lang="zh-TW" alt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元</a:t>
            </a:r>
          </a:p>
        </p:txBody>
      </p:sp>
      <p:sp>
        <p:nvSpPr>
          <p:cNvPr id="19" name="標題 2"/>
          <p:cNvSpPr>
            <a:spLocks noGrp="1"/>
          </p:cNvSpPr>
          <p:nvPr>
            <p:ph type="title"/>
          </p:nvPr>
        </p:nvSpPr>
        <p:spPr>
          <a:xfrm>
            <a:off x="1577286" y="-144531"/>
            <a:ext cx="3072554" cy="540015"/>
          </a:xfrm>
        </p:spPr>
        <p:txBody>
          <a:bodyPr/>
          <a:lstStyle/>
          <a:p>
            <a:pPr>
              <a:defRPr/>
            </a:pPr>
            <a:r>
              <a:rPr lang="zh-TW" altLang="en-US" sz="2500" dirty="0">
                <a:solidFill>
                  <a:srgbClr val="FF0000"/>
                </a:solidFill>
              </a:rPr>
              <a:t>美安社群專屬優惠</a:t>
            </a:r>
          </a:p>
        </p:txBody>
      </p:sp>
      <p:pic>
        <p:nvPicPr>
          <p:cNvPr id="11271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698" y="825774"/>
            <a:ext cx="1922346" cy="123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字方塊 20"/>
          <p:cNvSpPr txBox="1"/>
          <p:nvPr/>
        </p:nvSpPr>
        <p:spPr>
          <a:xfrm>
            <a:off x="3876712" y="2334842"/>
            <a:ext cx="1956137" cy="70433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57389" tIns="28721" rIns="57389" bIns="2872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100" b="1" dirty="0">
                <a:solidFill>
                  <a:prstClr val="black"/>
                </a:solidFill>
              </a:rPr>
              <a:t>新辦</a:t>
            </a:r>
            <a:r>
              <a:rPr kumimoji="1" lang="en-US" altLang="zh-TW" sz="2100" b="1" dirty="0">
                <a:solidFill>
                  <a:prstClr val="black"/>
                </a:solidFill>
              </a:rPr>
              <a:t>/</a:t>
            </a:r>
            <a:r>
              <a:rPr kumimoji="1" lang="zh-TW" altLang="en-US" sz="2100" b="1" dirty="0">
                <a:solidFill>
                  <a:prstClr val="black"/>
                </a:solidFill>
              </a:rPr>
              <a:t>攜碼手機</a:t>
            </a:r>
            <a:r>
              <a:rPr kumimoji="1" lang="zh-TW" altLang="en-US" sz="2100" b="1" dirty="0">
                <a:solidFill>
                  <a:srgbClr val="FF0000"/>
                </a:solidFill>
              </a:rPr>
              <a:t>禮券</a:t>
            </a:r>
            <a:r>
              <a:rPr kumimoji="1" lang="en-US" altLang="zh-TW" sz="2100" b="1" dirty="0">
                <a:solidFill>
                  <a:srgbClr val="FF0000"/>
                </a:solidFill>
              </a:rPr>
              <a:t>1,000</a:t>
            </a:r>
            <a:endParaRPr kumimoji="1" lang="en-US" altLang="zh-TW" sz="25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3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666" y="1254036"/>
            <a:ext cx="2955533" cy="142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標題 13"/>
          <p:cNvSpPr>
            <a:spLocks noGrp="1"/>
          </p:cNvSpPr>
          <p:nvPr>
            <p:ph type="title"/>
          </p:nvPr>
        </p:nvSpPr>
        <p:spPr>
          <a:xfrm>
            <a:off x="1429425" y="9227"/>
            <a:ext cx="3402613" cy="396557"/>
          </a:xfrm>
          <a:solidFill>
            <a:srgbClr val="FF0000"/>
          </a:solidFill>
          <a:ln w="63500" cmpd="tri">
            <a:solidFill>
              <a:srgbClr val="FFFF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美安大會抽</a:t>
            </a:r>
            <a:r>
              <a:rPr lang="en-US" altLang="zh-TW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i8</a:t>
            </a:r>
            <a:r>
              <a:rPr lang="zh-TW" altLang="en-US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Plus</a:t>
            </a:r>
            <a:endParaRPr lang="zh-TW" altLang="en-US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292" name="文字方塊 8"/>
          <p:cNvSpPr txBox="1">
            <a:spLocks noChangeArrowheads="1"/>
          </p:cNvSpPr>
          <p:nvPr/>
        </p:nvSpPr>
        <p:spPr bwMode="auto">
          <a:xfrm>
            <a:off x="3379568" y="463628"/>
            <a:ext cx="2515328" cy="239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389" tIns="28721" rIns="57389" bIns="2872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b="1" dirty="0">
                <a:solidFill>
                  <a:srgbClr val="FA0000"/>
                </a:solidFill>
                <a:latin typeface="微軟正黑體" pitchFamily="34" charset="-120"/>
                <a:ea typeface="微軟正黑體" pitchFamily="34" charset="-120"/>
              </a:rPr>
              <a:t>抽獎券已在信封</a:t>
            </a:r>
            <a:r>
              <a:rPr lang="zh-TW" altLang="en-US" b="1" dirty="0" smtClean="0">
                <a:solidFill>
                  <a:srgbClr val="FA0000"/>
                </a:solidFill>
                <a:latin typeface="微軟正黑體" pitchFamily="34" charset="-120"/>
                <a:ea typeface="微軟正黑體" pitchFamily="34" charset="-120"/>
              </a:rPr>
              <a:t>袋！</a:t>
            </a:r>
            <a:endParaRPr lang="en-US" altLang="zh-TW" b="1" dirty="0">
              <a:solidFill>
                <a:srgbClr val="FA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      </a:t>
            </a:r>
            <a:r>
              <a:rPr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10/29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endParaRPr lang="en-US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        17:00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           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截止</a:t>
            </a:r>
            <a:endParaRPr lang="en-US" altLang="zh-TW" sz="2800" b="1" dirty="0">
              <a:solidFill>
                <a:srgbClr val="FA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2562980" y="599271"/>
            <a:ext cx="867157" cy="646518"/>
          </a:xfrm>
          <a:prstGeom prst="ellipse">
            <a:avLst/>
          </a:prstGeom>
          <a:solidFill>
            <a:srgbClr val="FA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389" tIns="28721" rIns="57389" bIns="2872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700">
              <a:solidFill>
                <a:srgbClr val="FFFFFF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472238" y="765141"/>
            <a:ext cx="1054190" cy="381168"/>
          </a:xfrm>
          <a:prstGeom prst="rect">
            <a:avLst/>
          </a:prstGeom>
        </p:spPr>
        <p:txBody>
          <a:bodyPr lIns="57389" tIns="28721" rIns="57389" bIns="28721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TW" alt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抽獎送</a:t>
            </a:r>
            <a:endParaRPr kumimoji="1" lang="en-US" altLang="zh-TW" sz="21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53" name="文字方塊 13"/>
          <p:cNvSpPr txBox="1">
            <a:spLocks noChangeArrowheads="1"/>
          </p:cNvSpPr>
          <p:nvPr/>
        </p:nvSpPr>
        <p:spPr bwMode="auto">
          <a:xfrm>
            <a:off x="3379801" y="2708364"/>
            <a:ext cx="1588287" cy="25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389" tIns="28721" rIns="57389" bIns="2872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zh-TW" sz="1300" b="1" dirty="0">
                <a:solidFill>
                  <a:srgbClr val="AE6D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iPhone8</a:t>
            </a:r>
            <a:r>
              <a:rPr lang="zh-TW" altLang="en-US" sz="1300" b="1" dirty="0">
                <a:solidFill>
                  <a:srgbClr val="AE6D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TW" sz="1300" b="1" dirty="0">
                <a:solidFill>
                  <a:srgbClr val="AE6D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Plus 64G</a:t>
            </a:r>
            <a:endParaRPr lang="zh-TW" altLang="en-US" sz="1300" b="1" dirty="0">
              <a:solidFill>
                <a:srgbClr val="AE6D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297" name="Picture 8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6" y="87071"/>
            <a:ext cx="749136" cy="18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070" y="463526"/>
            <a:ext cx="2279410" cy="24698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4769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標題 1"/>
          <p:cNvSpPr>
            <a:spLocks noGrp="1"/>
          </p:cNvSpPr>
          <p:nvPr>
            <p:ph type="title"/>
          </p:nvPr>
        </p:nvSpPr>
        <p:spPr>
          <a:xfrm>
            <a:off x="563104" y="544516"/>
            <a:ext cx="4635836" cy="1096530"/>
          </a:xfrm>
        </p:spPr>
        <p:txBody>
          <a:bodyPr/>
          <a:lstStyle/>
          <a:p>
            <a:pPr>
              <a:defRPr/>
            </a:pPr>
            <a:endParaRPr lang="zh-TW" altLang="en-US" smtClean="0"/>
          </a:p>
        </p:txBody>
      </p:sp>
      <p:sp>
        <p:nvSpPr>
          <p:cNvPr id="14339" name="文字版面配置區 2"/>
          <p:cNvSpPr>
            <a:spLocks noGrp="1"/>
          </p:cNvSpPr>
          <p:nvPr>
            <p:ph type="body" idx="1"/>
          </p:nvPr>
        </p:nvSpPr>
        <p:spPr>
          <a:xfrm>
            <a:off x="563104" y="1670313"/>
            <a:ext cx="4635836" cy="37576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" name="矩形 2"/>
          <p:cNvSpPr/>
          <p:nvPr/>
        </p:nvSpPr>
        <p:spPr>
          <a:xfrm>
            <a:off x="1837069" y="1109789"/>
            <a:ext cx="4067726" cy="581223"/>
          </a:xfrm>
          <a:prstGeom prst="rect">
            <a:avLst/>
          </a:prstGeom>
          <a:noFill/>
        </p:spPr>
        <p:txBody>
          <a:bodyPr lIns="57389" tIns="28721" rIns="57389" bIns="28721">
            <a:spAutoFit/>
          </a:bodyPr>
          <a:lstStyle/>
          <a:p>
            <a:pPr algn="ctr">
              <a:defRPr/>
            </a:pPr>
            <a:r>
              <a:rPr lang="zh-TW" altLang="en-US" sz="3400" dirty="0">
                <a:ln w="18415" cmpd="sng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即日起至</a:t>
            </a:r>
            <a:r>
              <a:rPr lang="en-US" altLang="zh-TW" sz="3400" dirty="0">
                <a:ln w="18415" cmpd="sng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12/31</a:t>
            </a:r>
            <a:endParaRPr lang="zh-TW" altLang="en-US" sz="3400" dirty="0">
              <a:ln w="18415" cmpd="sng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9" y="-53564"/>
            <a:ext cx="5857509" cy="329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8232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90"/>
            <a:ext cx="5761038" cy="327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78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1038" cy="32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8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135"/>
            <a:ext cx="5761038" cy="334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785958" y="2663341"/>
            <a:ext cx="725881" cy="278940"/>
          </a:xfrm>
          <a:prstGeom prst="rect">
            <a:avLst/>
          </a:prstGeom>
          <a:noFill/>
        </p:spPr>
        <p:txBody>
          <a:bodyPr wrap="square" lIns="32324" tIns="16201" rIns="32324" bIns="16201">
            <a:spAutoFit/>
          </a:bodyPr>
          <a:lstStyle/>
          <a:p>
            <a:pPr>
              <a:defRPr/>
            </a:pPr>
            <a:r>
              <a:rPr lang="zh-TW" altLang="en-US" sz="8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限</a:t>
            </a:r>
            <a:r>
              <a:rPr lang="en-US" altLang="zh-TW" sz="8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10/28.29</a:t>
            </a:r>
          </a:p>
          <a:p>
            <a:pPr>
              <a:defRPr/>
            </a:pPr>
            <a:r>
              <a:rPr lang="zh-TW" altLang="en-US" sz="8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大會現場購買</a:t>
            </a:r>
          </a:p>
        </p:txBody>
      </p:sp>
    </p:spTree>
    <p:extLst>
      <p:ext uri="{BB962C8B-B14F-4D97-AF65-F5344CB8AC3E}">
        <p14:creationId xmlns:p14="http://schemas.microsoft.com/office/powerpoint/2010/main" val="3323609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792287" y="540847"/>
            <a:ext cx="4104456" cy="228938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lIns="57389" tIns="28721" rIns="57389" bIns="28721">
            <a:spAutoFit/>
          </a:bodyPr>
          <a:lstStyle/>
          <a:p>
            <a:pPr marL="358684" indent="-358684" defTabSz="557469">
              <a:buSzPct val="70000"/>
              <a:buFont typeface="Wingdings" panose="05000000000000000000" pitchFamily="2" charset="2"/>
              <a:buChar char="n"/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ectangle 9"/>
          <p:cNvSpPr/>
          <p:nvPr/>
        </p:nvSpPr>
        <p:spPr>
          <a:xfrm>
            <a:off x="0" y="2587"/>
            <a:ext cx="5761038" cy="581193"/>
          </a:xfrm>
          <a:prstGeom prst="rect">
            <a:avLst/>
          </a:prstGeom>
        </p:spPr>
        <p:txBody>
          <a:bodyPr wrap="square" lIns="57361" tIns="28706" rIns="57361" bIns="28706">
            <a:spAutoFit/>
          </a:bodyPr>
          <a:lstStyle/>
          <a:p>
            <a:pPr algn="ctr" defTabSz="751148">
              <a:defRPr/>
            </a:pPr>
            <a:r>
              <a:rPr lang="zh-TW" altLang="en-US" sz="3400" b="1" cap="all" dirty="0">
                <a:solidFill>
                  <a:srgbClr val="0070C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為何唯獨美安屹立不搖</a:t>
            </a:r>
            <a:r>
              <a:rPr lang="en-US" altLang="zh-TW" sz="3400" b="1" cap="all" dirty="0">
                <a:solidFill>
                  <a:srgbClr val="0070C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?</a:t>
            </a:r>
            <a:endParaRPr lang="zh-TW" altLang="en-US" sz="3400" b="1" cap="all" dirty="0">
              <a:solidFill>
                <a:srgbClr val="0070C0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8" y="539937"/>
            <a:ext cx="3694081" cy="228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02" y="539925"/>
            <a:ext cx="3694081" cy="228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6507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1038" cy="32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群組 31"/>
          <p:cNvGrpSpPr/>
          <p:nvPr/>
        </p:nvGrpSpPr>
        <p:grpSpPr>
          <a:xfrm>
            <a:off x="79852" y="21613"/>
            <a:ext cx="5624796" cy="3253677"/>
            <a:chOff x="128682" y="49849"/>
            <a:chExt cx="9064394" cy="6886762"/>
          </a:xfrm>
        </p:grpSpPr>
        <p:sp>
          <p:nvSpPr>
            <p:cNvPr id="33" name="矩形 32"/>
            <p:cNvSpPr/>
            <p:nvPr/>
          </p:nvSpPr>
          <p:spPr>
            <a:xfrm>
              <a:off x="175662" y="2104670"/>
              <a:ext cx="2982863" cy="1889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31630"/>
              <a:r>
                <a:rPr lang="en-US" altLang="zh-TW" sz="14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AIRWALK </a:t>
              </a:r>
            </a:p>
            <a:p>
              <a:pPr defTabSz="431630"/>
              <a:r>
                <a:rPr lang="en-US" altLang="zh-TW" sz="14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AB</a:t>
              </a:r>
              <a:r>
                <a:rPr lang="zh-TW" altLang="en-US" sz="14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舒適夾腳涼鞋</a:t>
              </a:r>
              <a:endParaRPr lang="en-US" altLang="zh-TW" sz="1400" dirty="0">
                <a:solidFill>
                  <a:prstClr val="black"/>
                </a:solidFill>
                <a:latin typeface="微軟正黑體" panose="020B0604030504040204" pitchFamily="34" charset="-120"/>
              </a:endParaRPr>
            </a:p>
            <a:p>
              <a:pPr defTabSz="431630"/>
              <a:r>
                <a:rPr lang="en-US" altLang="zh-TW" sz="9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9</a:t>
              </a:r>
              <a:r>
                <a:rPr lang="zh-TW" altLang="en-US" sz="9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色任選</a:t>
              </a:r>
              <a:endParaRPr lang="en-US" altLang="zh-TW" sz="900" dirty="0">
                <a:solidFill>
                  <a:prstClr val="black"/>
                </a:solidFill>
                <a:latin typeface="微軟正黑體" panose="020B0604030504040204" pitchFamily="34" charset="-120"/>
              </a:endParaRPr>
            </a:p>
            <a:p>
              <a:pPr defTabSz="431630"/>
              <a:r>
                <a:rPr lang="zh-TW" altLang="en-US" sz="600" strike="sngStrike" dirty="0">
                  <a:solidFill>
                    <a:prstClr val="white">
                      <a:lumMod val="50000"/>
                    </a:prstClr>
                  </a:solidFill>
                  <a:latin typeface="微軟正黑體" panose="020B0604030504040204" pitchFamily="34" charset="-120"/>
                </a:rPr>
                <a:t>原價</a:t>
              </a:r>
              <a:r>
                <a:rPr lang="en-US" altLang="zh-TW" sz="600" strike="sngStrike" dirty="0">
                  <a:solidFill>
                    <a:prstClr val="white">
                      <a:lumMod val="50000"/>
                    </a:prstClr>
                  </a:solidFill>
                  <a:latin typeface="微軟正黑體" panose="020B0604030504040204" pitchFamily="34" charset="-120"/>
                </a:rPr>
                <a:t>:1,240</a:t>
              </a:r>
              <a:r>
                <a:rPr lang="en-US" altLang="zh-TW" sz="1500" dirty="0">
                  <a:solidFill>
                    <a:srgbClr val="FF0000"/>
                  </a:solidFill>
                  <a:latin typeface="微軟正黑體" panose="020B0604030504040204" pitchFamily="34" charset="-120"/>
                </a:rPr>
                <a:t>2</a:t>
              </a:r>
              <a:r>
                <a:rPr lang="zh-TW" altLang="en-US" sz="1500" dirty="0">
                  <a:solidFill>
                    <a:srgbClr val="FF0000"/>
                  </a:solidFill>
                  <a:latin typeface="微軟正黑體" panose="020B0604030504040204" pitchFamily="34" charset="-120"/>
                </a:rPr>
                <a:t>雙</a:t>
              </a:r>
              <a:r>
                <a:rPr lang="en-US" altLang="zh-TW" sz="900" dirty="0">
                  <a:solidFill>
                    <a:srgbClr val="FF0000"/>
                  </a:solidFill>
                  <a:latin typeface="微軟正黑體" panose="020B0604030504040204" pitchFamily="34" charset="-120"/>
                </a:rPr>
                <a:t>NT$</a:t>
              </a:r>
              <a:r>
                <a:rPr lang="en-US" altLang="zh-TW" sz="1500" dirty="0">
                  <a:solidFill>
                    <a:srgbClr val="FF0000"/>
                  </a:solidFill>
                  <a:latin typeface="微軟正黑體" panose="020B0604030504040204" pitchFamily="34" charset="-120"/>
                </a:rPr>
                <a:t>750</a:t>
              </a:r>
            </a:p>
          </p:txBody>
        </p:sp>
        <p:pic>
          <p:nvPicPr>
            <p:cNvPr id="34" name="Picture 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8435" y="4381538"/>
              <a:ext cx="1402519" cy="2340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矩形 35"/>
            <p:cNvSpPr/>
            <p:nvPr/>
          </p:nvSpPr>
          <p:spPr>
            <a:xfrm>
              <a:off x="2099243" y="49849"/>
              <a:ext cx="6519656" cy="13680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defTabSz="431630"/>
              <a:r>
                <a:rPr lang="zh-TW" altLang="en-US" sz="1800" b="1" dirty="0">
                  <a:ln w="11430"/>
                  <a:solidFill>
                    <a:srgbClr val="F79646">
                      <a:lumMod val="75000"/>
                    </a:srgb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微軟正黑體" panose="020B0604030504040204" pitchFamily="34" charset="-120"/>
                </a:rPr>
                <a:t>最高</a:t>
              </a:r>
              <a:endParaRPr lang="en-US" altLang="zh-TW" sz="1800" b="1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anose="020B0604030504040204" pitchFamily="34" charset="-120"/>
              </a:endParaRPr>
            </a:p>
            <a:p>
              <a:pPr algn="ctr" defTabSz="431630"/>
              <a:r>
                <a:rPr lang="zh-TW" altLang="en-US" sz="1800" b="1" dirty="0">
                  <a:ln w="11430"/>
                  <a:solidFill>
                    <a:srgbClr val="F79646">
                      <a:lumMod val="75000"/>
                    </a:srgb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微軟正黑體" panose="020B0604030504040204" pitchFamily="34" charset="-120"/>
                </a:rPr>
                <a:t>現金回饋</a:t>
              </a:r>
              <a:r>
                <a:rPr lang="en-US" altLang="zh-TW" sz="1800" b="1" dirty="0">
                  <a:ln w="11430"/>
                  <a:solidFill>
                    <a:srgbClr val="F79646">
                      <a:lumMod val="75000"/>
                    </a:srgb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微軟正黑體" panose="020B0604030504040204" pitchFamily="34" charset="-120"/>
                </a:rPr>
                <a:t>2%;IBV4%</a:t>
              </a:r>
              <a:endParaRPr lang="zh-TW" altLang="en-US" sz="1800" b="1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anose="020B0604030504040204" pitchFamily="34" charset="-120"/>
              </a:endParaRPr>
            </a:p>
          </p:txBody>
        </p:sp>
        <p:sp>
          <p:nvSpPr>
            <p:cNvPr id="37" name="十角星形 36"/>
            <p:cNvSpPr/>
            <p:nvPr/>
          </p:nvSpPr>
          <p:spPr>
            <a:xfrm>
              <a:off x="7830413" y="49849"/>
              <a:ext cx="1362663" cy="1147263"/>
            </a:xfrm>
            <a:prstGeom prst="star10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31630"/>
              <a:r>
                <a:rPr lang="zh-TW" altLang="en-US" dirty="0">
                  <a:solidFill>
                    <a:srgbClr val="FFFF00"/>
                  </a:solidFill>
                  <a:latin typeface="微軟正黑體" panose="020B0604030504040204" pitchFamily="34" charset="-120"/>
                </a:rPr>
                <a:t>限時</a:t>
              </a:r>
              <a:endParaRPr lang="en-US" altLang="zh-TW" dirty="0">
                <a:solidFill>
                  <a:srgbClr val="FFFF00"/>
                </a:solidFill>
                <a:latin typeface="微軟正黑體" panose="020B0604030504040204" pitchFamily="34" charset="-120"/>
              </a:endParaRPr>
            </a:p>
            <a:p>
              <a:pPr algn="ctr" defTabSz="431630"/>
              <a:r>
                <a:rPr lang="zh-TW" altLang="en-US" dirty="0">
                  <a:solidFill>
                    <a:srgbClr val="FFFF00"/>
                  </a:solidFill>
                  <a:latin typeface="微軟正黑體" panose="020B0604030504040204" pitchFamily="34" charset="-120"/>
                </a:rPr>
                <a:t>限量</a:t>
              </a:r>
            </a:p>
          </p:txBody>
        </p:sp>
        <p:sp>
          <p:nvSpPr>
            <p:cNvPr id="38" name="圓角矩形 37"/>
            <p:cNvSpPr/>
            <p:nvPr/>
          </p:nvSpPr>
          <p:spPr>
            <a:xfrm>
              <a:off x="170871" y="1366860"/>
              <a:ext cx="8856984" cy="687560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31630"/>
              <a:r>
                <a:rPr lang="en-US" altLang="zh-TW" sz="1800" dirty="0">
                  <a:solidFill>
                    <a:prstClr val="white"/>
                  </a:solidFill>
                  <a:latin typeface="微軟正黑體" panose="020B0604030504040204" pitchFamily="34" charset="-120"/>
                </a:rPr>
                <a:t>10/27-10/31</a:t>
              </a:r>
              <a:r>
                <a:rPr lang="zh-TW" altLang="en-US" sz="1800" dirty="0">
                  <a:solidFill>
                    <a:prstClr val="white"/>
                  </a:solidFill>
                  <a:latin typeface="微軟正黑體" panose="020B0604030504040204" pitchFamily="34" charset="-120"/>
                </a:rPr>
                <a:t>美安網站搜尋「</a:t>
              </a:r>
              <a:r>
                <a:rPr lang="zh-TW" altLang="en-US" sz="1800" dirty="0">
                  <a:solidFill>
                    <a:srgbClr val="FFFF00"/>
                  </a:solidFill>
                  <a:latin typeface="微軟正黑體" panose="020B0604030504040204" pitchFamily="34" charset="-120"/>
                </a:rPr>
                <a:t>美安獨家</a:t>
              </a:r>
              <a:r>
                <a:rPr lang="zh-TW" altLang="en-US" sz="1800" dirty="0">
                  <a:solidFill>
                    <a:prstClr val="white"/>
                  </a:solidFill>
                  <a:latin typeface="微軟正黑體" panose="020B0604030504040204" pitchFamily="34" charset="-120"/>
                </a:rPr>
                <a:t>」</a:t>
              </a:r>
              <a:endParaRPr lang="zh-TW" altLang="en-US" sz="1800" dirty="0">
                <a:solidFill>
                  <a:srgbClr val="FFFF00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4628633" y="4395984"/>
              <a:ext cx="2864634" cy="2540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31630"/>
              <a:r>
                <a:rPr lang="en-US" altLang="zh-TW" sz="1400" dirty="0" err="1">
                  <a:solidFill>
                    <a:prstClr val="black"/>
                  </a:solidFill>
                  <a:latin typeface="微軟正黑體" panose="020B0604030504040204" pitchFamily="34" charset="-120"/>
                </a:rPr>
                <a:t>Bogazy</a:t>
              </a:r>
              <a:r>
                <a:rPr lang="zh-TW" altLang="en-US" sz="14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幻色蝶影 </a:t>
              </a:r>
              <a:r>
                <a:rPr lang="en-US" altLang="zh-TW" sz="14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28</a:t>
              </a:r>
              <a:r>
                <a:rPr lang="zh-TW" altLang="en-US" sz="14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吋</a:t>
              </a:r>
              <a:r>
                <a:rPr lang="en-US" altLang="zh-TW" sz="14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PC</a:t>
              </a:r>
              <a:r>
                <a:rPr lang="zh-TW" altLang="en-US" sz="14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鏡面防刮行李箱</a:t>
              </a:r>
              <a:endParaRPr lang="en-US" altLang="zh-TW" sz="1400" dirty="0">
                <a:solidFill>
                  <a:prstClr val="black"/>
                </a:solidFill>
                <a:latin typeface="微軟正黑體" panose="020B0604030504040204" pitchFamily="34" charset="-120"/>
              </a:endParaRPr>
            </a:p>
            <a:p>
              <a:pPr defTabSz="431630"/>
              <a:r>
                <a:rPr lang="en-US" altLang="zh-TW" sz="9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5</a:t>
              </a:r>
              <a:r>
                <a:rPr lang="zh-TW" altLang="en-US" sz="9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色任選</a:t>
              </a:r>
              <a:endParaRPr lang="en-US" altLang="zh-TW" sz="900" dirty="0">
                <a:solidFill>
                  <a:prstClr val="black"/>
                </a:solidFill>
                <a:latin typeface="微軟正黑體" panose="020B0604030504040204" pitchFamily="34" charset="-120"/>
              </a:endParaRPr>
            </a:p>
            <a:p>
              <a:pPr defTabSz="431630"/>
              <a:r>
                <a:rPr lang="zh-TW" altLang="en-US" sz="600" strike="sngStrike" dirty="0">
                  <a:solidFill>
                    <a:prstClr val="white">
                      <a:lumMod val="50000"/>
                    </a:prstClr>
                  </a:solidFill>
                  <a:latin typeface="微軟正黑體" panose="020B0604030504040204" pitchFamily="34" charset="-120"/>
                </a:rPr>
                <a:t>原價</a:t>
              </a:r>
              <a:r>
                <a:rPr lang="en-US" altLang="zh-TW" sz="600" strike="sngStrike" dirty="0">
                  <a:solidFill>
                    <a:prstClr val="white">
                      <a:lumMod val="50000"/>
                    </a:prstClr>
                  </a:solidFill>
                  <a:latin typeface="微軟正黑體" panose="020B0604030504040204" pitchFamily="34" charset="-120"/>
                </a:rPr>
                <a:t>:4,980</a:t>
              </a:r>
            </a:p>
            <a:p>
              <a:pPr defTabSz="431630"/>
              <a:r>
                <a:rPr lang="en-US" altLang="zh-TW" sz="900" dirty="0">
                  <a:solidFill>
                    <a:srgbClr val="FF0000"/>
                  </a:solidFill>
                  <a:latin typeface="微軟正黑體" panose="020B0604030504040204" pitchFamily="34" charset="-120"/>
                </a:rPr>
                <a:t>NT$</a:t>
              </a:r>
              <a:r>
                <a:rPr lang="en-US" altLang="zh-TW" sz="1500" dirty="0">
                  <a:solidFill>
                    <a:srgbClr val="FF0000"/>
                  </a:solidFill>
                  <a:latin typeface="微軟正黑體" panose="020B0604030504040204" pitchFamily="34" charset="-120"/>
                </a:rPr>
                <a:t>1,680</a:t>
              </a:r>
            </a:p>
          </p:txBody>
        </p:sp>
        <p:pic>
          <p:nvPicPr>
            <p:cNvPr id="40" name="圖片 3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9" b="91437" l="471" r="9447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480" y="1963596"/>
              <a:ext cx="2095077" cy="2417942"/>
            </a:xfrm>
            <a:prstGeom prst="rect">
              <a:avLst/>
            </a:prstGeom>
          </p:spPr>
        </p:pic>
        <p:sp>
          <p:nvSpPr>
            <p:cNvPr id="41" name="矩形 40"/>
            <p:cNvSpPr/>
            <p:nvPr/>
          </p:nvSpPr>
          <p:spPr>
            <a:xfrm>
              <a:off x="4599361" y="2144896"/>
              <a:ext cx="3960439" cy="20520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31630"/>
              <a:r>
                <a:rPr lang="en-US" altLang="zh-TW" sz="14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FOCA</a:t>
              </a:r>
              <a:r>
                <a:rPr lang="zh-TW" altLang="en-US" sz="14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抗菌升級</a:t>
              </a:r>
              <a:r>
                <a:rPr lang="en-US" altLang="zh-TW" sz="14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-</a:t>
              </a:r>
            </a:p>
            <a:p>
              <a:pPr defTabSz="431630"/>
              <a:r>
                <a:rPr lang="zh-TW" altLang="en-US" sz="14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匈牙利</a:t>
              </a:r>
              <a:r>
                <a:rPr lang="en-US" altLang="zh-TW" sz="14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100%</a:t>
              </a:r>
              <a:r>
                <a:rPr lang="zh-TW" altLang="en-US" sz="14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天然水鳥</a:t>
              </a:r>
              <a:endParaRPr lang="en-US" altLang="zh-TW" sz="1400" dirty="0">
                <a:solidFill>
                  <a:prstClr val="black"/>
                </a:solidFill>
                <a:latin typeface="微軟正黑體" panose="020B0604030504040204" pitchFamily="34" charset="-120"/>
              </a:endParaRPr>
            </a:p>
            <a:p>
              <a:pPr defTabSz="431630"/>
              <a:r>
                <a:rPr lang="zh-TW" altLang="en-US" sz="14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羽毛絨暖冬被</a:t>
              </a:r>
              <a:endParaRPr lang="en-US" altLang="zh-TW" sz="1400" dirty="0">
                <a:solidFill>
                  <a:prstClr val="black"/>
                </a:solidFill>
                <a:latin typeface="微軟正黑體" panose="020B0604030504040204" pitchFamily="34" charset="-120"/>
              </a:endParaRPr>
            </a:p>
            <a:p>
              <a:pPr defTabSz="431630"/>
              <a:r>
                <a:rPr lang="zh-TW" altLang="en-US" sz="600" strike="sngStrike" dirty="0">
                  <a:solidFill>
                    <a:prstClr val="white">
                      <a:lumMod val="50000"/>
                    </a:prstClr>
                  </a:solidFill>
                  <a:latin typeface="微軟正黑體" panose="020B0604030504040204" pitchFamily="34" charset="-120"/>
                </a:rPr>
                <a:t>原價</a:t>
              </a:r>
              <a:r>
                <a:rPr lang="en-US" altLang="zh-TW" sz="600" strike="sngStrike" dirty="0">
                  <a:solidFill>
                    <a:prstClr val="white">
                      <a:lumMod val="50000"/>
                    </a:prstClr>
                  </a:solidFill>
                  <a:latin typeface="微軟正黑體" panose="020B0604030504040204" pitchFamily="34" charset="-120"/>
                </a:rPr>
                <a:t>:2,980 </a:t>
              </a:r>
              <a:r>
                <a:rPr lang="en-US" altLang="zh-TW" sz="900" dirty="0">
                  <a:solidFill>
                    <a:srgbClr val="FF0000"/>
                  </a:solidFill>
                  <a:latin typeface="微軟正黑體" panose="020B0604030504040204" pitchFamily="34" charset="-120"/>
                </a:rPr>
                <a:t>NT$</a:t>
              </a:r>
              <a:r>
                <a:rPr lang="en-US" altLang="zh-TW" sz="1500" dirty="0">
                  <a:solidFill>
                    <a:srgbClr val="FF0000"/>
                  </a:solidFill>
                  <a:latin typeface="微軟正黑體" panose="020B0604030504040204" pitchFamily="34" charset="-120"/>
                </a:rPr>
                <a:t>949</a:t>
              </a:r>
              <a:endParaRPr lang="en-US" altLang="zh-TW" sz="600" dirty="0">
                <a:solidFill>
                  <a:srgbClr val="FF0000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128682" y="4292039"/>
              <a:ext cx="3607782" cy="20846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31630"/>
              <a:r>
                <a:rPr lang="zh-TW" altLang="en-US" sz="14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幫寶適超薄乾爽 </a:t>
              </a:r>
              <a:endParaRPr lang="en-US" altLang="zh-TW" sz="1400" dirty="0">
                <a:solidFill>
                  <a:prstClr val="black"/>
                </a:solidFill>
                <a:latin typeface="微軟正黑體" panose="020B0604030504040204" pitchFamily="34" charset="-120"/>
              </a:endParaRPr>
            </a:p>
            <a:p>
              <a:pPr defTabSz="431630"/>
              <a:r>
                <a:rPr lang="zh-TW" altLang="en-US" sz="14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嬰兒紙尿褲</a:t>
              </a:r>
              <a:r>
                <a:rPr lang="en-US" altLang="zh-TW" sz="14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M-XL</a:t>
              </a:r>
            </a:p>
            <a:p>
              <a:pPr defTabSz="431630"/>
              <a:r>
                <a:rPr lang="en-US" altLang="zh-TW" sz="9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(</a:t>
              </a:r>
              <a:r>
                <a:rPr lang="zh-TW" altLang="en-US" sz="9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彩盒</a:t>
              </a:r>
              <a:r>
                <a:rPr lang="en-US" altLang="zh-TW" sz="9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/</a:t>
              </a:r>
              <a:r>
                <a:rPr lang="zh-TW" altLang="en-US" sz="9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箱</a:t>
              </a:r>
              <a:r>
                <a:rPr lang="en-US" altLang="zh-TW" sz="900" dirty="0">
                  <a:solidFill>
                    <a:prstClr val="black"/>
                  </a:solidFill>
                  <a:latin typeface="微軟正黑體" panose="020B0604030504040204" pitchFamily="34" charset="-120"/>
                </a:rPr>
                <a:t>)</a:t>
              </a:r>
            </a:p>
            <a:p>
              <a:pPr defTabSz="431630"/>
              <a:r>
                <a:rPr lang="zh-TW" altLang="en-US" sz="600" strike="sngStrike" dirty="0">
                  <a:solidFill>
                    <a:prstClr val="white">
                      <a:lumMod val="50000"/>
                    </a:prstClr>
                  </a:solidFill>
                  <a:latin typeface="微軟正黑體" panose="020B0604030504040204" pitchFamily="34" charset="-120"/>
                </a:rPr>
                <a:t>原價</a:t>
              </a:r>
              <a:r>
                <a:rPr lang="en-US" altLang="zh-TW" sz="600" strike="sngStrike" dirty="0">
                  <a:solidFill>
                    <a:prstClr val="white">
                      <a:lumMod val="50000"/>
                    </a:prstClr>
                  </a:solidFill>
                  <a:latin typeface="微軟正黑體" panose="020B0604030504040204" pitchFamily="34" charset="-120"/>
                </a:rPr>
                <a:t>:1,599</a:t>
              </a:r>
              <a:endParaRPr lang="en-US" altLang="zh-TW" sz="600" dirty="0">
                <a:solidFill>
                  <a:prstClr val="black"/>
                </a:solidFill>
                <a:latin typeface="微軟正黑體" panose="020B0604030504040204" pitchFamily="34" charset="-120"/>
              </a:endParaRPr>
            </a:p>
            <a:p>
              <a:pPr defTabSz="431630"/>
              <a:r>
                <a:rPr lang="zh-TW" altLang="en-US" sz="1500" dirty="0">
                  <a:solidFill>
                    <a:srgbClr val="FF0000"/>
                  </a:solidFill>
                  <a:latin typeface="微軟正黑體" panose="020B0604030504040204" pitchFamily="34" charset="-120"/>
                </a:rPr>
                <a:t>任選</a:t>
              </a:r>
              <a:r>
                <a:rPr lang="en-US" altLang="zh-TW" sz="1500" dirty="0">
                  <a:solidFill>
                    <a:srgbClr val="FF0000"/>
                  </a:solidFill>
                  <a:latin typeface="微軟正黑體" panose="020B0604030504040204" pitchFamily="34" charset="-120"/>
                </a:rPr>
                <a:t>1</a:t>
              </a:r>
              <a:r>
                <a:rPr lang="zh-TW" altLang="en-US" sz="1500" dirty="0">
                  <a:solidFill>
                    <a:srgbClr val="FF0000"/>
                  </a:solidFill>
                  <a:latin typeface="微軟正黑體" panose="020B0604030504040204" pitchFamily="34" charset="-120"/>
                </a:rPr>
                <a:t>箱</a:t>
              </a:r>
              <a:r>
                <a:rPr lang="en-US" altLang="zh-TW" sz="900" dirty="0">
                  <a:solidFill>
                    <a:srgbClr val="FF0000"/>
                  </a:solidFill>
                  <a:latin typeface="微軟正黑體" panose="020B0604030504040204" pitchFamily="34" charset="-120"/>
                </a:rPr>
                <a:t>NT$</a:t>
              </a:r>
              <a:r>
                <a:rPr lang="en-US" altLang="zh-TW" sz="1500" dirty="0">
                  <a:solidFill>
                    <a:srgbClr val="FF0000"/>
                  </a:solidFill>
                  <a:latin typeface="微軟正黑體" panose="020B0604030504040204" pitchFamily="34" charset="-120"/>
                </a:rPr>
                <a:t>1,159</a:t>
              </a:r>
            </a:p>
          </p:txBody>
        </p:sp>
      </p:grp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162" y="1062284"/>
            <a:ext cx="901420" cy="82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圖片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87" y="1938744"/>
            <a:ext cx="592641" cy="59255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42" y="1435889"/>
            <a:ext cx="1296433" cy="14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163" y="2217993"/>
            <a:ext cx="553600" cy="49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254" y="2525674"/>
            <a:ext cx="715629" cy="58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"/>
            <a:ext cx="1354744" cy="58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70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hu\AppData\Local\Microsoft\Windows\Temporary Internet Files\Content.Outlook\LGWKMBAN\20171012_美安-蘭山麵PPT-0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5761036" cy="32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8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>
            <a:extLst>
              <a:ext uri="{FF2B5EF4-FFF2-40B4-BE49-F238E27FC236}">
                <a16:creationId xmlns="" xmlns:a16="http://schemas.microsoft.com/office/drawing/2014/main" id="{12D51FC2-7E44-453C-8E1B-287728F71429}"/>
              </a:ext>
            </a:extLst>
          </p:cNvPr>
          <p:cNvSpPr txBox="1"/>
          <p:nvPr/>
        </p:nvSpPr>
        <p:spPr>
          <a:xfrm>
            <a:off x="69260" y="387761"/>
            <a:ext cx="1779920" cy="382144"/>
          </a:xfrm>
          <a:prstGeom prst="rect">
            <a:avLst/>
          </a:prstGeom>
          <a:noFill/>
        </p:spPr>
        <p:txBody>
          <a:bodyPr wrap="none" lIns="43153" tIns="21584" rIns="43153" bIns="21584" rtlCol="0">
            <a:spAutoFit/>
          </a:bodyPr>
          <a:lstStyle/>
          <a:p>
            <a:pPr defTabSz="215759"/>
            <a:r>
              <a:rPr lang="zh-TW" altLang="en-US" sz="2200" b="1" dirty="0">
                <a:solidFill>
                  <a:srgbClr val="4472C4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大會現場限定</a:t>
            </a:r>
          </a:p>
        </p:txBody>
      </p:sp>
      <p:grpSp>
        <p:nvGrpSpPr>
          <p:cNvPr id="31" name="群組 30">
            <a:extLst>
              <a:ext uri="{FF2B5EF4-FFF2-40B4-BE49-F238E27FC236}">
                <a16:creationId xmlns="" xmlns:a16="http://schemas.microsoft.com/office/drawing/2014/main" id="{410B95AA-0879-4527-8CB3-1E00E9123847}"/>
              </a:ext>
            </a:extLst>
          </p:cNvPr>
          <p:cNvGrpSpPr/>
          <p:nvPr/>
        </p:nvGrpSpPr>
        <p:grpSpPr>
          <a:xfrm>
            <a:off x="3660688" y="256166"/>
            <a:ext cx="1932221" cy="1976103"/>
            <a:chOff x="6516138" y="1016815"/>
            <a:chExt cx="2595985" cy="2696850"/>
          </a:xfrm>
        </p:grpSpPr>
        <p:pic>
          <p:nvPicPr>
            <p:cNvPr id="14" name="圖片 13">
              <a:extLst>
                <a:ext uri="{FF2B5EF4-FFF2-40B4-BE49-F238E27FC236}">
                  <a16:creationId xmlns="" xmlns:a16="http://schemas.microsoft.com/office/drawing/2014/main" id="{286BBCBD-47A0-47F0-9C7B-89FC0B3F6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6138" y="1016815"/>
              <a:ext cx="2547778" cy="2235110"/>
            </a:xfrm>
            <a:prstGeom prst="rect">
              <a:avLst/>
            </a:prstGeom>
          </p:spPr>
        </p:pic>
        <p:sp>
          <p:nvSpPr>
            <p:cNvPr id="30" name="文字方塊 29">
              <a:extLst>
                <a:ext uri="{FF2B5EF4-FFF2-40B4-BE49-F238E27FC236}">
                  <a16:creationId xmlns="" xmlns:a16="http://schemas.microsoft.com/office/drawing/2014/main" id="{FD76E48E-8665-4DF5-A999-F7A688A25409}"/>
                </a:ext>
              </a:extLst>
            </p:cNvPr>
            <p:cNvSpPr txBox="1"/>
            <p:nvPr/>
          </p:nvSpPr>
          <p:spPr>
            <a:xfrm>
              <a:off x="6557435" y="3209626"/>
              <a:ext cx="2554688" cy="504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215759"/>
              <a:r>
                <a:rPr lang="zh-TW" altLang="en-US" sz="1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超夯聯名</a:t>
              </a:r>
              <a:r>
                <a:rPr lang="en-US" altLang="zh-TW" sz="1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1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貘嘎糖</a:t>
              </a:r>
              <a:endParaRPr lang="en-US" altLang="zh-TW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6" name="文字方塊 35">
            <a:extLst>
              <a:ext uri="{FF2B5EF4-FFF2-40B4-BE49-F238E27FC236}">
                <a16:creationId xmlns="" xmlns:a16="http://schemas.microsoft.com/office/drawing/2014/main" id="{C595F5D6-7859-473F-9303-E40789D6A690}"/>
              </a:ext>
            </a:extLst>
          </p:cNvPr>
          <p:cNvSpPr txBox="1"/>
          <p:nvPr/>
        </p:nvSpPr>
        <p:spPr>
          <a:xfrm>
            <a:off x="3998614" y="2111299"/>
            <a:ext cx="1348713" cy="243644"/>
          </a:xfrm>
          <a:prstGeom prst="rect">
            <a:avLst/>
          </a:prstGeom>
          <a:noFill/>
        </p:spPr>
        <p:txBody>
          <a:bodyPr wrap="none" lIns="43153" tIns="21584" rIns="43153" bIns="21584" rtlCol="0">
            <a:spAutoFit/>
          </a:bodyPr>
          <a:lstStyle/>
          <a:p>
            <a:pPr defTabSz="215759"/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</a:t>
            </a:r>
            <a:r>
              <a:rPr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NT.</a:t>
            </a:r>
            <a:r>
              <a:rPr lang="en-US" altLang="zh-TW" sz="13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260</a:t>
            </a:r>
            <a:r>
              <a:rPr lang="en-US" altLang="zh-TW" sz="9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9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盒；</a:t>
            </a:r>
            <a:r>
              <a:rPr lang="en-US" altLang="zh-TW" sz="13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9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盒</a:t>
            </a:r>
            <a:r>
              <a:rPr lang="en-US" altLang="zh-TW" sz="9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9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箱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="" xmlns:a16="http://schemas.microsoft.com/office/drawing/2014/main" id="{2BB978E8-951A-45C2-BC58-9B3F6BB5F369}"/>
              </a:ext>
            </a:extLst>
          </p:cNvPr>
          <p:cNvGrpSpPr/>
          <p:nvPr/>
        </p:nvGrpSpPr>
        <p:grpSpPr>
          <a:xfrm>
            <a:off x="3135664" y="2360517"/>
            <a:ext cx="2557681" cy="864226"/>
            <a:chOff x="8283193" y="4635381"/>
            <a:chExt cx="3350977" cy="1600777"/>
          </a:xfrm>
        </p:grpSpPr>
        <p:sp>
          <p:nvSpPr>
            <p:cNvPr id="18" name="文字方塊 17">
              <a:extLst>
                <a:ext uri="{FF2B5EF4-FFF2-40B4-BE49-F238E27FC236}">
                  <a16:creationId xmlns="" xmlns:a16="http://schemas.microsoft.com/office/drawing/2014/main" id="{0A621150-787D-48AF-A81E-0997DCC50B36}"/>
                </a:ext>
              </a:extLst>
            </p:cNvPr>
            <p:cNvSpPr txBox="1"/>
            <p:nvPr/>
          </p:nvSpPr>
          <p:spPr>
            <a:xfrm>
              <a:off x="8284545" y="5523552"/>
              <a:ext cx="3349625" cy="712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defTabSz="215759"/>
              <a:r>
                <a:rPr lang="en-US" altLang="zh-TW" sz="19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IBV  5%</a:t>
              </a:r>
              <a:r>
                <a:rPr lang="zh-TW" altLang="en-US" sz="19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現金回饋 </a:t>
              </a:r>
              <a:r>
                <a:rPr lang="en-US" altLang="zh-TW" sz="19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5%</a:t>
              </a:r>
              <a:endParaRPr lang="zh-TW" altLang="en-US" sz="19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矩形: 圓角 37">
              <a:extLst>
                <a:ext uri="{FF2B5EF4-FFF2-40B4-BE49-F238E27FC236}">
                  <a16:creationId xmlns="" xmlns:a16="http://schemas.microsoft.com/office/drawing/2014/main" id="{B764B291-B2F7-42D6-9348-38F753DA894F}"/>
                </a:ext>
              </a:extLst>
            </p:cNvPr>
            <p:cNvSpPr/>
            <p:nvPr/>
          </p:nvSpPr>
          <p:spPr>
            <a:xfrm>
              <a:off x="8283193" y="4635381"/>
              <a:ext cx="3350977" cy="84859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759"/>
              <a:r>
                <a:rPr lang="zh-TW" altLang="en-US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單箱</a:t>
              </a:r>
              <a:r>
                <a:rPr lang="en-US" altLang="zh-TW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NT.</a:t>
              </a:r>
              <a:r>
                <a:rPr lang="en-US" altLang="zh-TW" sz="15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1960</a:t>
              </a:r>
              <a:r>
                <a:rPr lang="en-US" altLang="zh-TW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免運</a:t>
              </a:r>
              <a:r>
                <a:rPr lang="en-US" altLang="zh-TW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  <a:p>
              <a:pPr algn="ctr" defTabSz="215759"/>
              <a:r>
                <a:rPr lang="en-US" altLang="zh-TW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altLang="en-US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箱以上</a:t>
              </a:r>
              <a:r>
                <a:rPr lang="en-US" altLang="zh-TW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NT.1800(</a:t>
              </a:r>
              <a:r>
                <a:rPr lang="zh-TW" altLang="en-US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免運</a:t>
              </a:r>
              <a:r>
                <a:rPr lang="en-US" altLang="zh-TW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47" name="矩形: 圓角 46">
            <a:extLst>
              <a:ext uri="{FF2B5EF4-FFF2-40B4-BE49-F238E27FC236}">
                <a16:creationId xmlns="" xmlns:a16="http://schemas.microsoft.com/office/drawing/2014/main" id="{FECF478E-4412-44C7-A7A6-32DA2C6EF156}"/>
              </a:ext>
            </a:extLst>
          </p:cNvPr>
          <p:cNvSpPr/>
          <p:nvPr/>
        </p:nvSpPr>
        <p:spPr>
          <a:xfrm>
            <a:off x="893293" y="2967018"/>
            <a:ext cx="2046511" cy="22361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3153" tIns="21584" rIns="43153" bIns="21584" rtlCol="0" anchor="ctr"/>
          <a:lstStyle/>
          <a:p>
            <a:pPr algn="ctr" defTabSz="215759"/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不限口味任選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入再享免運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="" xmlns:a16="http://schemas.microsoft.com/office/drawing/2014/main" id="{EACE1C0A-7A98-44D4-8287-7306AA46661D}"/>
              </a:ext>
            </a:extLst>
          </p:cNvPr>
          <p:cNvSpPr txBox="1"/>
          <p:nvPr/>
        </p:nvSpPr>
        <p:spPr>
          <a:xfrm>
            <a:off x="792160" y="2385408"/>
            <a:ext cx="2115140" cy="5821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43153" tIns="21584" rIns="43153" bIns="21584" rtlCol="0">
            <a:spAutoFit/>
          </a:bodyPr>
          <a:lstStyle/>
          <a:p>
            <a:pPr algn="ctr" defTabSz="215759"/>
            <a:r>
              <a:rPr lang="en-US" altLang="zh-TW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1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入成箱</a:t>
            </a:r>
            <a:r>
              <a:rPr lang="en-US" altLang="zh-TW" sz="1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en-US" altLang="zh-TW" sz="17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NT.</a:t>
            </a:r>
            <a:r>
              <a:rPr lang="en-US" altLang="zh-TW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1888</a:t>
            </a:r>
            <a:endParaRPr lang="en-US" altLang="zh-TW" sz="2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215759"/>
            <a:r>
              <a:rPr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活動價</a:t>
            </a:r>
            <a:r>
              <a:rPr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84</a:t>
            </a:r>
            <a:r>
              <a:rPr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折</a:t>
            </a:r>
            <a:r>
              <a:rPr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平均單條</a:t>
            </a:r>
            <a:r>
              <a:rPr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$NT236)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0C73DE31-DFA2-41BB-9397-7BF0043475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986" y="-58297"/>
            <a:ext cx="1540676" cy="1155330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="" xmlns:a16="http://schemas.microsoft.com/office/drawing/2014/main" id="{64204A51-D995-451D-834A-EA4B5E129265}"/>
              </a:ext>
            </a:extLst>
          </p:cNvPr>
          <p:cNvGrpSpPr/>
          <p:nvPr/>
        </p:nvGrpSpPr>
        <p:grpSpPr>
          <a:xfrm>
            <a:off x="69102" y="780393"/>
            <a:ext cx="3439561" cy="1653235"/>
            <a:chOff x="-1521834" y="1585627"/>
            <a:chExt cx="7279090" cy="3499246"/>
          </a:xfrm>
        </p:grpSpPr>
        <p:grpSp>
          <p:nvGrpSpPr>
            <p:cNvPr id="33" name="群組 32">
              <a:extLst>
                <a:ext uri="{FF2B5EF4-FFF2-40B4-BE49-F238E27FC236}">
                  <a16:creationId xmlns="" xmlns:a16="http://schemas.microsoft.com/office/drawing/2014/main" id="{A8ACFD66-059D-40C4-8528-7E3DC5A214C7}"/>
                </a:ext>
              </a:extLst>
            </p:cNvPr>
            <p:cNvGrpSpPr/>
            <p:nvPr/>
          </p:nvGrpSpPr>
          <p:grpSpPr>
            <a:xfrm>
              <a:off x="-1521834" y="1585627"/>
              <a:ext cx="6877133" cy="2534021"/>
              <a:chOff x="-1606858" y="2023726"/>
              <a:chExt cx="6877133" cy="2534021"/>
            </a:xfrm>
          </p:grpSpPr>
          <p:sp>
            <p:nvSpPr>
              <p:cNvPr id="22" name="文字方塊 21">
                <a:extLst>
                  <a:ext uri="{FF2B5EF4-FFF2-40B4-BE49-F238E27FC236}">
                    <a16:creationId xmlns="" xmlns:a16="http://schemas.microsoft.com/office/drawing/2014/main" id="{EACB1910-BB8B-4B4F-8667-45E6A6B52CDF}"/>
                  </a:ext>
                </a:extLst>
              </p:cNvPr>
              <p:cNvSpPr txBox="1"/>
              <p:nvPr/>
            </p:nvSpPr>
            <p:spPr>
              <a:xfrm>
                <a:off x="-1606858" y="2023726"/>
                <a:ext cx="3213290" cy="6188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215759"/>
                <a:r>
                  <a:rPr lang="zh-TW" altLang="en-US" sz="1300" b="1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小味道蛋糕捲系列</a:t>
                </a:r>
              </a:p>
            </p:txBody>
          </p:sp>
          <p:grpSp>
            <p:nvGrpSpPr>
              <p:cNvPr id="17" name="群組 16">
                <a:extLst>
                  <a:ext uri="{FF2B5EF4-FFF2-40B4-BE49-F238E27FC236}">
                    <a16:creationId xmlns="" xmlns:a16="http://schemas.microsoft.com/office/drawing/2014/main" id="{CC8D9665-530A-45BB-94D9-A9A3E6B23F66}"/>
                  </a:ext>
                </a:extLst>
              </p:cNvPr>
              <p:cNvGrpSpPr/>
              <p:nvPr/>
            </p:nvGrpSpPr>
            <p:grpSpPr>
              <a:xfrm>
                <a:off x="-1101087" y="2316741"/>
                <a:ext cx="6371362" cy="2241006"/>
                <a:chOff x="-920224" y="1721366"/>
                <a:chExt cx="6039477" cy="2022635"/>
              </a:xfrm>
            </p:grpSpPr>
            <p:pic>
              <p:nvPicPr>
                <p:cNvPr id="12" name="圖片 11">
                  <a:extLst>
                    <a:ext uri="{FF2B5EF4-FFF2-40B4-BE49-F238E27FC236}">
                      <a16:creationId xmlns="" xmlns:a16="http://schemas.microsoft.com/office/drawing/2014/main" id="{D99454AD-9B71-4411-926D-F53E76B5DD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65424"/>
                <a:stretch/>
              </p:blipFill>
              <p:spPr>
                <a:xfrm>
                  <a:off x="821867" y="1811493"/>
                  <a:ext cx="2561940" cy="1838357"/>
                </a:xfrm>
                <a:prstGeom prst="rect">
                  <a:avLst/>
                </a:prstGeom>
              </p:spPr>
            </p:pic>
            <p:pic>
              <p:nvPicPr>
                <p:cNvPr id="15" name="圖片 14">
                  <a:extLst>
                    <a:ext uri="{FF2B5EF4-FFF2-40B4-BE49-F238E27FC236}">
                      <a16:creationId xmlns="" xmlns:a16="http://schemas.microsoft.com/office/drawing/2014/main" id="{CD40E0A2-10B8-4F76-8AFC-B8C3B09D01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65801"/>
                <a:stretch/>
              </p:blipFill>
              <p:spPr>
                <a:xfrm>
                  <a:off x="-920224" y="1988313"/>
                  <a:ext cx="2418569" cy="1755688"/>
                </a:xfrm>
                <a:prstGeom prst="rect">
                  <a:avLst/>
                </a:prstGeom>
              </p:spPr>
            </p:pic>
            <p:pic>
              <p:nvPicPr>
                <p:cNvPr id="16" name="圖片 15">
                  <a:extLst>
                    <a:ext uri="{FF2B5EF4-FFF2-40B4-BE49-F238E27FC236}">
                      <a16:creationId xmlns="" xmlns:a16="http://schemas.microsoft.com/office/drawing/2014/main" id="{D31A18C7-2A14-4C06-973A-720E44CBF8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3644" r="33488"/>
                <a:stretch/>
              </p:blipFill>
              <p:spPr>
                <a:xfrm>
                  <a:off x="2873593" y="1721366"/>
                  <a:ext cx="2245660" cy="1696207"/>
                </a:xfrm>
                <a:prstGeom prst="rect">
                  <a:avLst/>
                </a:prstGeom>
              </p:spPr>
            </p:pic>
          </p:grpSp>
        </p:grpSp>
        <p:sp>
          <p:nvSpPr>
            <p:cNvPr id="44" name="文字方塊 43">
              <a:extLst>
                <a:ext uri="{FF2B5EF4-FFF2-40B4-BE49-F238E27FC236}">
                  <a16:creationId xmlns="" xmlns:a16="http://schemas.microsoft.com/office/drawing/2014/main" id="{449E6ACF-3540-49D9-B5E5-45B3EF7CE09E}"/>
                </a:ext>
              </a:extLst>
            </p:cNvPr>
            <p:cNvSpPr txBox="1"/>
            <p:nvPr/>
          </p:nvSpPr>
          <p:spPr>
            <a:xfrm>
              <a:off x="2818471" y="4466003"/>
              <a:ext cx="2863875" cy="618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15759"/>
              <a:r>
                <a:rPr lang="zh-TW" altLang="en-US" sz="13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均一價：</a:t>
              </a:r>
              <a:r>
                <a:rPr lang="en-US" altLang="zh-TW" sz="13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280</a:t>
              </a:r>
              <a:r>
                <a:rPr lang="en-US" altLang="zh-TW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條</a:t>
              </a: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="" xmlns:a16="http://schemas.microsoft.com/office/drawing/2014/main" id="{C99A20EF-7D61-40A9-A40A-7612AD3808F8}"/>
                </a:ext>
              </a:extLst>
            </p:cNvPr>
            <p:cNvSpPr txBox="1"/>
            <p:nvPr/>
          </p:nvSpPr>
          <p:spPr>
            <a:xfrm>
              <a:off x="-618881" y="3951973"/>
              <a:ext cx="1802048" cy="618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15759"/>
              <a:r>
                <a:rPr lang="zh-TW" altLang="en-US" sz="13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抹茶紅豆</a:t>
              </a: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="" xmlns:a16="http://schemas.microsoft.com/office/drawing/2014/main" id="{2C44F0A1-9228-408A-9226-F6AE411F0593}"/>
                </a:ext>
              </a:extLst>
            </p:cNvPr>
            <p:cNvSpPr txBox="1"/>
            <p:nvPr/>
          </p:nvSpPr>
          <p:spPr>
            <a:xfrm>
              <a:off x="1815763" y="3972254"/>
              <a:ext cx="1802048" cy="618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15759"/>
              <a:r>
                <a:rPr lang="zh-TW" altLang="en-US" sz="13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上極芋泥</a:t>
              </a: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="" xmlns:a16="http://schemas.microsoft.com/office/drawing/2014/main" id="{DA50A50A-41E0-488D-ABF9-EBB43EF0BB2E}"/>
                </a:ext>
              </a:extLst>
            </p:cNvPr>
            <p:cNvSpPr txBox="1"/>
            <p:nvPr/>
          </p:nvSpPr>
          <p:spPr>
            <a:xfrm>
              <a:off x="3955208" y="3972254"/>
              <a:ext cx="1802048" cy="618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15759"/>
              <a:r>
                <a:rPr lang="zh-TW" altLang="en-US" sz="13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醇厚生巧</a:t>
              </a:r>
            </a:p>
          </p:txBody>
        </p:sp>
      </p:grpSp>
      <p:sp>
        <p:nvSpPr>
          <p:cNvPr id="6" name="文字方塊 5"/>
          <p:cNvSpPr txBox="1"/>
          <p:nvPr/>
        </p:nvSpPr>
        <p:spPr>
          <a:xfrm>
            <a:off x="67740" y="213866"/>
            <a:ext cx="845635" cy="227432"/>
          </a:xfrm>
          <a:prstGeom prst="rect">
            <a:avLst/>
          </a:prstGeom>
          <a:noFill/>
        </p:spPr>
        <p:txBody>
          <a:bodyPr wrap="none" lIns="57572" tIns="28796" rIns="57572" bIns="28796" rtlCol="0">
            <a:spAutoFit/>
          </a:bodyPr>
          <a:lstStyle/>
          <a:p>
            <a:pPr defTabSz="575306"/>
            <a:r>
              <a:rPr lang="en-US" altLang="zh-TW" dirty="0" smtClean="0">
                <a:solidFill>
                  <a:prstClr val="black"/>
                </a:solidFill>
              </a:rPr>
              <a:t>10/28-10/29</a:t>
            </a:r>
          </a:p>
        </p:txBody>
      </p:sp>
    </p:spTree>
    <p:extLst>
      <p:ext uri="{BB962C8B-B14F-4D97-AF65-F5344CB8AC3E}">
        <p14:creationId xmlns:p14="http://schemas.microsoft.com/office/powerpoint/2010/main" val="197992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9640-8C66-2A42-A271-9FD574452B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761036" cy="32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3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hu\AppData\Local\Microsoft\Windows\Temporary Internet Files\Content.Outlook\LGWKMBAN\970X720(美安簡報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5761036" cy="32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33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百嫻\＊專案\2016\美安\宣傳\美安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58890" cy="3240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76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" y="2532483"/>
            <a:ext cx="5761039" cy="7011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51386" tIns="25700" rIns="51386" bIns="25700" rtlCol="0" anchor="ctr"/>
          <a:lstStyle/>
          <a:p>
            <a:pPr algn="ctr" defTabSz="256897">
              <a:lnSpc>
                <a:spcPct val="150000"/>
              </a:lnSpc>
            </a:pPr>
            <a:r>
              <a:rPr kumimoji="1" lang="en-US" altLang="zh-TW" sz="1600" dirty="0">
                <a:solidFill>
                  <a:prstClr val="black"/>
                </a:solidFill>
                <a:latin typeface="微軟正黑體"/>
                <a:cs typeface="Yuanti TC" charset="-120"/>
              </a:rPr>
              <a:t>4%IBV </a:t>
            </a:r>
            <a:r>
              <a:rPr lang="zh-TW" altLang="en-US" sz="1800" dirty="0">
                <a:solidFill>
                  <a:prstClr val="black"/>
                </a:solidFill>
                <a:latin typeface="微軟正黑體" pitchFamily="34" charset="-120"/>
              </a:rPr>
              <a:t>現金回饋 </a:t>
            </a:r>
            <a:r>
              <a:rPr kumimoji="1" lang="en-US" altLang="zh-TW" sz="1600" dirty="0">
                <a:solidFill>
                  <a:prstClr val="black"/>
                </a:solidFill>
                <a:latin typeface="微軟正黑體"/>
                <a:cs typeface="Yuanti TC" charset="-120"/>
              </a:rPr>
              <a:t>2%</a:t>
            </a:r>
          </a:p>
          <a:p>
            <a:pPr algn="ctr" defTabSz="256897">
              <a:lnSpc>
                <a:spcPct val="150000"/>
              </a:lnSpc>
            </a:pPr>
            <a:r>
              <a:rPr kumimoji="1" lang="zh-TW" altLang="en-US" sz="1600" dirty="0">
                <a:solidFill>
                  <a:prstClr val="black"/>
                </a:solidFill>
                <a:latin typeface="微軟正黑體"/>
                <a:cs typeface="Yuanti TC" charset="-120"/>
              </a:rPr>
              <a:t>持美安聯名卡至福來許珈琲館、福來許茶樓即享優惠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101965" y="179400"/>
            <a:ext cx="4807487" cy="2340181"/>
            <a:chOff x="-1" y="273269"/>
            <a:chExt cx="7897823" cy="5138974"/>
          </a:xfrm>
        </p:grpSpPr>
        <p:pic>
          <p:nvPicPr>
            <p:cNvPr id="3" name="圖片 2"/>
            <p:cNvPicPr>
              <a:picLocks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18257" y="273269"/>
              <a:ext cx="3879565" cy="38470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273269"/>
              <a:ext cx="3878607" cy="38786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文字方塊 6"/>
            <p:cNvSpPr txBox="1"/>
            <p:nvPr/>
          </p:nvSpPr>
          <p:spPr>
            <a:xfrm>
              <a:off x="218476" y="4263266"/>
              <a:ext cx="3604716" cy="1148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56897"/>
              <a:r>
                <a:rPr kumimoji="1" lang="zh-TW" altLang="en-US" sz="1400" b="1" dirty="0">
                  <a:solidFill>
                    <a:prstClr val="black"/>
                  </a:solidFill>
                  <a:latin typeface="微軟正黑體"/>
                  <a:cs typeface="Libian TC" charset="-120"/>
                </a:rPr>
                <a:t>福來許茶樓</a:t>
              </a:r>
              <a:endParaRPr kumimoji="1" lang="en-US" altLang="zh-TW" sz="1400" b="1" dirty="0">
                <a:solidFill>
                  <a:prstClr val="black"/>
                </a:solidFill>
                <a:latin typeface="微軟正黑體"/>
                <a:cs typeface="Libian TC" charset="-120"/>
              </a:endParaRPr>
            </a:p>
            <a:p>
              <a:pPr algn="ctr" defTabSz="256897"/>
              <a:r>
                <a:rPr kumimoji="1" lang="zh-TW" altLang="en-US" sz="1400" b="1" dirty="0">
                  <a:solidFill>
                    <a:prstClr val="black"/>
                  </a:solidFill>
                  <a:latin typeface="微軟正黑體"/>
                  <a:cs typeface="Libian TC" charset="-120"/>
                </a:rPr>
                <a:t>滿</a:t>
              </a:r>
              <a:r>
                <a:rPr kumimoji="1" lang="en-US" altLang="zh-TW" sz="1400" b="1" dirty="0">
                  <a:solidFill>
                    <a:prstClr val="black"/>
                  </a:solidFill>
                  <a:latin typeface="微軟正黑體"/>
                  <a:cs typeface="Libian TC" charset="-120"/>
                </a:rPr>
                <a:t>250</a:t>
              </a:r>
              <a:r>
                <a:rPr kumimoji="1" lang="zh-TW" altLang="en-US" sz="1400" b="1" dirty="0">
                  <a:solidFill>
                    <a:prstClr val="black"/>
                  </a:solidFill>
                  <a:latin typeface="微軟正黑體"/>
                  <a:cs typeface="Libian TC" charset="-120"/>
                </a:rPr>
                <a:t>元送台灣茶一份</a:t>
              </a: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3941666" y="4263264"/>
              <a:ext cx="3878606" cy="1148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56897"/>
              <a:r>
                <a:rPr kumimoji="1" lang="zh-TW" altLang="en-US" sz="1400" b="1" dirty="0">
                  <a:solidFill>
                    <a:prstClr val="black"/>
                  </a:solidFill>
                  <a:latin typeface="微軟正黑體"/>
                  <a:cs typeface="Libian TC" charset="-120"/>
                </a:rPr>
                <a:t>福來許珈琲館</a:t>
              </a:r>
              <a:endParaRPr kumimoji="1" lang="en-US" altLang="zh-TW" sz="1400" b="1" dirty="0">
                <a:solidFill>
                  <a:prstClr val="black"/>
                </a:solidFill>
                <a:latin typeface="微軟正黑體"/>
                <a:cs typeface="Libian TC" charset="-120"/>
              </a:endParaRPr>
            </a:p>
            <a:p>
              <a:pPr algn="ctr" defTabSz="256897"/>
              <a:r>
                <a:rPr kumimoji="1" lang="zh-TW" altLang="en-US" sz="1400" b="1" dirty="0">
                  <a:solidFill>
                    <a:prstClr val="black"/>
                  </a:solidFill>
                  <a:latin typeface="微軟正黑體"/>
                  <a:cs typeface="Libian TC" charset="-120"/>
                </a:rPr>
                <a:t>滿</a:t>
              </a:r>
              <a:r>
                <a:rPr kumimoji="1" lang="en-US" altLang="zh-TW" sz="1400" b="1" dirty="0">
                  <a:solidFill>
                    <a:prstClr val="black"/>
                  </a:solidFill>
                  <a:latin typeface="微軟正黑體"/>
                  <a:cs typeface="Libian TC" charset="-120"/>
                </a:rPr>
                <a:t>120</a:t>
              </a:r>
              <a:r>
                <a:rPr kumimoji="1" lang="zh-TW" altLang="en-US" sz="1400" b="1" dirty="0">
                  <a:solidFill>
                    <a:prstClr val="black"/>
                  </a:solidFill>
                  <a:latin typeface="微軟正黑體"/>
                  <a:cs typeface="Libian TC" charset="-120"/>
                </a:rPr>
                <a:t>元，加購價</a:t>
              </a:r>
              <a:r>
                <a:rPr kumimoji="1" lang="en-US" altLang="zh-TW" sz="1400" b="1" dirty="0">
                  <a:solidFill>
                    <a:prstClr val="black"/>
                  </a:solidFill>
                  <a:latin typeface="微軟正黑體"/>
                  <a:cs typeface="Libian TC" charset="-120"/>
                </a:rPr>
                <a:t>77</a:t>
              </a:r>
              <a:r>
                <a:rPr kumimoji="1" lang="zh-TW" altLang="en-US" sz="1400" b="1" dirty="0">
                  <a:solidFill>
                    <a:prstClr val="black"/>
                  </a:solidFill>
                  <a:latin typeface="微軟正黑體"/>
                  <a:cs typeface="Libian TC" charset="-120"/>
                </a:rPr>
                <a:t>折</a:t>
              </a:r>
            </a:p>
          </p:txBody>
        </p:sp>
        <p:sp>
          <p:nvSpPr>
            <p:cNvPr id="5" name="水平捲動 4"/>
            <p:cNvSpPr/>
            <p:nvPr/>
          </p:nvSpPr>
          <p:spPr>
            <a:xfrm>
              <a:off x="117515" y="3359816"/>
              <a:ext cx="3643573" cy="831986"/>
            </a:xfrm>
            <a:prstGeom prst="horizontalScroll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56897"/>
              <a:r>
                <a:rPr kumimoji="1" lang="zh-TW" altLang="en-US" sz="1400" b="1" dirty="0">
                  <a:solidFill>
                    <a:prstClr val="black"/>
                  </a:solidFill>
                  <a:latin typeface="微軟正黑體"/>
                  <a:cs typeface="Libian TC" charset="-120"/>
                </a:rPr>
                <a:t>包種、金萱、蜜香紅</a:t>
              </a:r>
            </a:p>
          </p:txBody>
        </p:sp>
        <p:sp>
          <p:nvSpPr>
            <p:cNvPr id="9" name="水平捲動 8"/>
            <p:cNvSpPr/>
            <p:nvPr/>
          </p:nvSpPr>
          <p:spPr>
            <a:xfrm>
              <a:off x="4141651" y="3328683"/>
              <a:ext cx="3478636" cy="831986"/>
            </a:xfrm>
            <a:prstGeom prst="horizontalScroll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56897"/>
              <a:r>
                <a:rPr kumimoji="1" lang="zh-TW" altLang="en-US" sz="14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/>
                  <a:cs typeface="Libian TC" charset="-120"/>
                </a:rPr>
                <a:t>月老棒蛋糕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4968838" y="539924"/>
            <a:ext cx="650158" cy="2088232"/>
          </a:xfrm>
          <a:prstGeom prst="rect">
            <a:avLst/>
          </a:prstGeom>
          <a:noFill/>
        </p:spPr>
        <p:txBody>
          <a:bodyPr vert="eaVert" wrap="square" lIns="51298" tIns="25655" rIns="51298" bIns="25655" rtlCol="0">
            <a:spAutoFit/>
          </a:bodyPr>
          <a:lstStyle/>
          <a:p>
            <a:pPr defTabSz="256414"/>
            <a:r>
              <a:rPr kumimoji="1" lang="zh-TW" altLang="en-US" sz="2000" b="1" dirty="0">
                <a:solidFill>
                  <a:prstClr val="black"/>
                </a:solidFill>
                <a:latin typeface="+mj-ea"/>
                <a:ea typeface="+mj-ea"/>
                <a:cs typeface="Yuanti TC" charset="-120"/>
              </a:rPr>
              <a:t>美安會員專屬優惠</a:t>
            </a:r>
            <a:endParaRPr kumimoji="1" lang="en-US" altLang="zh-TW" sz="2000" b="1" dirty="0">
              <a:solidFill>
                <a:prstClr val="black"/>
              </a:solidFill>
              <a:latin typeface="+mj-ea"/>
              <a:ea typeface="+mj-ea"/>
              <a:cs typeface="Yuanti TC" charset="-120"/>
            </a:endParaRPr>
          </a:p>
          <a:p>
            <a:pPr defTabSz="256414"/>
            <a:r>
              <a:rPr kumimoji="1" lang="zh-TW" altLang="en-US" sz="1400" dirty="0">
                <a:solidFill>
                  <a:prstClr val="black"/>
                </a:solidFill>
                <a:latin typeface="微軟正黑體"/>
                <a:cs typeface="Yuanti TC" charset="-120"/>
              </a:rPr>
              <a:t>即日至</a:t>
            </a:r>
            <a:r>
              <a:rPr kumimoji="1" lang="en-US" altLang="zh-TW" sz="1400" dirty="0">
                <a:solidFill>
                  <a:prstClr val="black"/>
                </a:solidFill>
                <a:latin typeface="微軟正黑體"/>
                <a:cs typeface="Yuanti TC" charset="-120"/>
              </a:rPr>
              <a:t>2017.12.15</a:t>
            </a:r>
            <a:r>
              <a:rPr kumimoji="1" lang="zh-TW" altLang="en-US" sz="1400" dirty="0">
                <a:solidFill>
                  <a:prstClr val="black"/>
                </a:solidFill>
                <a:latin typeface="微軟正黑體"/>
                <a:cs typeface="Yuanti TC" charset="-120"/>
              </a:rPr>
              <a:t>日止</a:t>
            </a:r>
            <a:endParaRPr kumimoji="1" lang="zh-TW" altLang="en-US" sz="1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7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美安ppt-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1038" cy="32400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629861"/>
            <a:ext cx="5761038" cy="6102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51298" tIns="25655" rIns="51298" bIns="25655" rtlCol="0" anchor="ctr"/>
          <a:lstStyle/>
          <a:p>
            <a:pPr algn="ctr" defTabSz="256414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649018"/>
            <a:ext cx="5761038" cy="605809"/>
          </a:xfrm>
          <a:prstGeom prst="rect">
            <a:avLst/>
          </a:prstGeom>
          <a:noFill/>
        </p:spPr>
        <p:txBody>
          <a:bodyPr wrap="square" lIns="51298" tIns="25655" rIns="51298" bIns="25655" rtlCol="0">
            <a:spAutoFit/>
          </a:bodyPr>
          <a:lstStyle/>
          <a:p>
            <a:pPr algn="ctr" defTabSz="256414"/>
            <a:r>
              <a:rPr lang="zh-TW" altLang="en-US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持美安聯名信用卡至 </a:t>
            </a:r>
            <a:r>
              <a:rPr lang="en-US" altLang="zh-TW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[</a:t>
            </a:r>
            <a:r>
              <a:rPr lang="zh-TW" altLang="en-US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叁和院大直形象店</a:t>
            </a:r>
            <a:r>
              <a:rPr lang="en-US" altLang="zh-TW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]</a:t>
            </a:r>
            <a:r>
              <a:rPr lang="zh-TW" altLang="en-US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 消費立享</a:t>
            </a:r>
            <a:endParaRPr lang="en-US" altLang="zh-TW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儷黑 Pro"/>
            </a:endParaRPr>
          </a:p>
          <a:p>
            <a:pPr algn="ctr" defTabSz="256414"/>
            <a:r>
              <a:rPr lang="zh-TW" altLang="zh-TW" sz="25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5</a:t>
            </a:r>
            <a:r>
              <a:rPr lang="en-US" altLang="zh-TW" sz="25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%</a:t>
            </a:r>
            <a:r>
              <a:rPr lang="zh-TW" altLang="en-US" sz="25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立即折扣     </a:t>
            </a:r>
            <a:r>
              <a:rPr lang="en-US" altLang="zh-TW" sz="25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IBV 4%</a:t>
            </a:r>
            <a:r>
              <a:rPr lang="zh-TW" altLang="en-US" sz="25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、</a:t>
            </a:r>
            <a:r>
              <a:rPr lang="zh-TW" altLang="en-US" sz="25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現金回饋</a:t>
            </a:r>
            <a:r>
              <a:rPr lang="en-US" altLang="zh-TW" sz="2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2%</a:t>
            </a:r>
            <a:endParaRPr lang="en-US" sz="1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儷黑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81174" y="2685218"/>
            <a:ext cx="879451" cy="159533"/>
          </a:xfrm>
          <a:prstGeom prst="rect">
            <a:avLst/>
          </a:prstGeom>
          <a:noFill/>
        </p:spPr>
        <p:txBody>
          <a:bodyPr wrap="none" lIns="51298" tIns="25655" rIns="51298" bIns="25655" rtlCol="0">
            <a:spAutoFit/>
          </a:bodyPr>
          <a:lstStyle/>
          <a:p>
            <a:pPr defTabSz="256414"/>
            <a:r>
              <a:rPr lang="en-US" altLang="zh-TW" sz="700" dirty="0">
                <a:solidFill>
                  <a:prstClr val="white"/>
                </a:solidFill>
                <a:latin typeface="儷黑 Pro"/>
                <a:ea typeface="儷黑 Pro"/>
                <a:cs typeface="儷黑 Pro"/>
              </a:rPr>
              <a:t>(</a:t>
            </a:r>
            <a:r>
              <a:rPr lang="zh-TW" altLang="en-US" sz="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不與其他優惠並行</a:t>
            </a:r>
            <a:r>
              <a:rPr lang="en-US" altLang="zh-TW" sz="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)</a:t>
            </a:r>
            <a:endParaRPr lang="en-US" sz="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儷黑 Pro"/>
            </a:endParaRPr>
          </a:p>
        </p:txBody>
      </p:sp>
    </p:spTree>
    <p:extLst>
      <p:ext uri="{BB962C8B-B14F-4D97-AF65-F5344CB8AC3E}">
        <p14:creationId xmlns:p14="http://schemas.microsoft.com/office/powerpoint/2010/main" val="407555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177844"/>
            <a:ext cx="5761038" cy="381253"/>
          </a:xfrm>
          <a:prstGeom prst="rect">
            <a:avLst/>
          </a:prstGeom>
        </p:spPr>
        <p:txBody>
          <a:bodyPr wrap="square" lIns="57503" tIns="28763" rIns="57503" bIns="28763">
            <a:spAutoFit/>
          </a:bodyPr>
          <a:lstStyle/>
          <a:p>
            <a:pPr algn="dist" defTabSz="575006">
              <a:defRPr/>
            </a:pPr>
            <a:r>
              <a:rPr lang="zh-TW" altLang="zh-TW" sz="2100" dirty="0">
                <a:solidFill>
                  <a:prstClr val="black"/>
                </a:solidFill>
                <a:effectLst>
                  <a:outerShdw blurRad="88900" dist="38100" dir="3540000" rotWithShape="0">
                    <a:prstClr val="black">
                      <a:alpha val="91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台北</a:t>
            </a:r>
            <a:r>
              <a:rPr lang="en-US" altLang="zh-TW" sz="2100" dirty="0">
                <a:solidFill>
                  <a:prstClr val="black"/>
                </a:solidFill>
                <a:effectLst>
                  <a:outerShdw blurRad="88900" dist="38100" dir="3540000" rotWithShape="0">
                    <a:prstClr val="black">
                      <a:alpha val="91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101</a:t>
            </a:r>
            <a:r>
              <a:rPr lang="zh-TW" altLang="zh-TW" sz="2100" dirty="0">
                <a:solidFill>
                  <a:prstClr val="black"/>
                </a:solidFill>
                <a:effectLst>
                  <a:outerShdw blurRad="88900" dist="38100" dir="3540000" rotWithShape="0">
                    <a:prstClr val="black">
                      <a:alpha val="91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購物中心電子禮券美安會員專屬活動</a:t>
            </a:r>
            <a:endParaRPr lang="zh-TW" altLang="en-US" sz="2100" dirty="0">
              <a:solidFill>
                <a:prstClr val="black"/>
              </a:solidFill>
              <a:effectLst>
                <a:outerShdw blurRad="88900" dist="38100" dir="3540000" rotWithShape="0">
                  <a:prstClr val="black">
                    <a:alpha val="91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94912" y="1449120"/>
            <a:ext cx="4082736" cy="258143"/>
          </a:xfrm>
          <a:prstGeom prst="rect">
            <a:avLst/>
          </a:prstGeom>
        </p:spPr>
        <p:txBody>
          <a:bodyPr lIns="57503" tIns="28763" rIns="57503" bIns="28763">
            <a:spAutoFit/>
          </a:bodyPr>
          <a:lstStyle/>
          <a:p>
            <a:pPr algn="dist" defTabSz="575006">
              <a:defRPr/>
            </a:pPr>
            <a:r>
              <a:rPr lang="zh-TW" altLang="en-US" sz="1300" b="1" dirty="0">
                <a:solidFill>
                  <a:srgbClr val="7030A0"/>
                </a:solidFill>
                <a:effectLst>
                  <a:outerShdw blurRad="88900" dist="38100" dir="3540000" rotWithShape="0">
                    <a:prstClr val="black">
                      <a:alpha val="91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台灣最著名時尚地標，史無前例優惠</a:t>
            </a:r>
            <a:r>
              <a:rPr lang="en-US" altLang="zh-TW" sz="1300" b="1" dirty="0">
                <a:solidFill>
                  <a:srgbClr val="7030A0"/>
                </a:solidFill>
                <a:effectLst>
                  <a:outerShdw blurRad="88900" dist="38100" dir="3540000" rotWithShape="0">
                    <a:prstClr val="black">
                      <a:alpha val="91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sz="1300" b="1" dirty="0">
                <a:solidFill>
                  <a:srgbClr val="7030A0"/>
                </a:solidFill>
                <a:effectLst>
                  <a:outerShdw blurRad="88900" dist="38100" dir="3540000" rotWithShape="0">
                    <a:prstClr val="black">
                      <a:alpha val="91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月開始搶購</a:t>
            </a:r>
            <a:r>
              <a:rPr lang="en-US" altLang="zh-TW" sz="1300" b="1" dirty="0">
                <a:solidFill>
                  <a:srgbClr val="7030A0"/>
                </a:solidFill>
                <a:effectLst>
                  <a:outerShdw blurRad="88900" dist="38100" dir="3540000" rotWithShape="0">
                    <a:prstClr val="black">
                      <a:alpha val="91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!</a:t>
            </a:r>
            <a:r>
              <a:rPr lang="zh-TW" altLang="en-US" sz="1300" b="1" dirty="0">
                <a:solidFill>
                  <a:srgbClr val="7030A0"/>
                </a:solidFill>
                <a:effectLst>
                  <a:outerShdw blurRad="88900" dist="38100" dir="3540000" rotWithShape="0">
                    <a:prstClr val="black">
                      <a:alpha val="91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10" name="矩形 33"/>
          <p:cNvSpPr>
            <a:spLocks noChangeArrowheads="1"/>
          </p:cNvSpPr>
          <p:nvPr/>
        </p:nvSpPr>
        <p:spPr bwMode="auto">
          <a:xfrm>
            <a:off x="113189" y="1756133"/>
            <a:ext cx="3720139" cy="55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7503" tIns="28763" rIns="57503" bIns="28763">
            <a:spAutoFit/>
          </a:bodyPr>
          <a:lstStyle/>
          <a:p>
            <a:pPr defTabSz="575006"/>
            <a:r>
              <a:rPr lang="zh-TW" altLang="en-US" sz="2500" dirty="0">
                <a:solidFill>
                  <a:srgbClr val="F3383C"/>
                </a:solidFill>
                <a:latin typeface="微軟正黑體" pitchFamily="34" charset="-120"/>
                <a:ea typeface="微軟正黑體" pitchFamily="34" charset="-120"/>
              </a:rPr>
              <a:t>買電子禮券單筆滿</a:t>
            </a:r>
            <a:r>
              <a:rPr lang="en-US" altLang="zh-TW" sz="3200" b="1" dirty="0">
                <a:solidFill>
                  <a:srgbClr val="F3383C"/>
                </a:solidFill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sz="3200" b="1" dirty="0">
                <a:solidFill>
                  <a:srgbClr val="F3383C"/>
                </a:solidFill>
                <a:latin typeface="微軟正黑體" pitchFamily="34" charset="-120"/>
                <a:ea typeface="微軟正黑體" pitchFamily="34" charset="-120"/>
              </a:rPr>
              <a:t>萬</a:t>
            </a:r>
            <a:r>
              <a:rPr lang="zh-TW" altLang="en-US" sz="1300" b="1" dirty="0">
                <a:solidFill>
                  <a:srgbClr val="F3383C"/>
                </a:solidFill>
                <a:latin typeface="微軟正黑體" pitchFamily="34" charset="-120"/>
                <a:ea typeface="微軟正黑體" pitchFamily="34" charset="-120"/>
              </a:rPr>
              <a:t>元</a:t>
            </a:r>
            <a:endParaRPr lang="zh-TW" altLang="en-US" sz="13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26"/>
          <p:cNvSpPr txBox="1">
            <a:spLocks noChangeArrowheads="1"/>
          </p:cNvSpPr>
          <p:nvPr/>
        </p:nvSpPr>
        <p:spPr bwMode="auto">
          <a:xfrm>
            <a:off x="204152" y="2708754"/>
            <a:ext cx="3311597" cy="37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7503" tIns="28763" rIns="57503" bIns="28763">
            <a:spAutoFit/>
          </a:bodyPr>
          <a:lstStyle/>
          <a:p>
            <a:pPr algn="ctr" defTabSz="575006">
              <a:lnSpc>
                <a:spcPts val="2520"/>
              </a:lnSpc>
            </a:pPr>
            <a:r>
              <a:rPr lang="en-US" altLang="zh-TW" sz="4300" dirty="0">
                <a:solidFill>
                  <a:srgbClr val="F3383C"/>
                </a:solidFill>
                <a:latin typeface="微軟正黑體" pitchFamily="34" charset="-120"/>
                <a:ea typeface="微軟正黑體" pitchFamily="34" charset="-120"/>
              </a:rPr>
              <a:t>3%</a:t>
            </a:r>
            <a:r>
              <a:rPr lang="zh-TW" altLang="en-US" sz="4300" dirty="0">
                <a:solidFill>
                  <a:srgbClr val="F3383C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TW" sz="4300" dirty="0">
                <a:solidFill>
                  <a:srgbClr val="F3383C"/>
                </a:solidFill>
                <a:latin typeface="微軟正黑體" pitchFamily="34" charset="-120"/>
                <a:ea typeface="微軟正黑體" pitchFamily="34" charset="-120"/>
              </a:rPr>
              <a:t>IBV</a:t>
            </a:r>
            <a:endParaRPr lang="zh-TW" altLang="en-US" sz="4300" dirty="0">
              <a:solidFill>
                <a:srgbClr val="F3383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34"/>
          <p:cNvSpPr>
            <a:spLocks noChangeArrowheads="1"/>
          </p:cNvSpPr>
          <p:nvPr/>
        </p:nvSpPr>
        <p:spPr bwMode="auto">
          <a:xfrm>
            <a:off x="113104" y="2232997"/>
            <a:ext cx="3629404" cy="27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7503" tIns="28763" rIns="57503" bIns="28763">
            <a:spAutoFit/>
          </a:bodyPr>
          <a:lstStyle/>
          <a:p>
            <a:pPr algn="dist" defTabSz="575006"/>
            <a:r>
              <a:rPr lang="zh-TW" altLang="en-US" sz="1400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提供面額</a:t>
            </a:r>
            <a:r>
              <a:rPr lang="en-US" altLang="zh-TW" sz="1400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1,000</a:t>
            </a:r>
            <a:r>
              <a:rPr lang="zh-TW" altLang="en-US" sz="1400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元、</a:t>
            </a:r>
            <a:r>
              <a:rPr lang="en-US" altLang="zh-TW" sz="1400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5,000</a:t>
            </a:r>
            <a:r>
              <a:rPr lang="zh-TW" altLang="en-US" sz="1400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元、</a:t>
            </a:r>
            <a:r>
              <a:rPr lang="en-US" altLang="zh-TW" sz="1400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1400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萬元、</a:t>
            </a:r>
            <a:r>
              <a:rPr lang="en-US" altLang="zh-TW" sz="1400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1400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萬元</a:t>
            </a:r>
          </a:p>
        </p:txBody>
      </p:sp>
      <p:cxnSp>
        <p:nvCxnSpPr>
          <p:cNvPr id="14" name="直線接點 13"/>
          <p:cNvCxnSpPr/>
          <p:nvPr/>
        </p:nvCxnSpPr>
        <p:spPr bwMode="auto">
          <a:xfrm>
            <a:off x="204125" y="3048833"/>
            <a:ext cx="5398973" cy="0"/>
          </a:xfrm>
          <a:prstGeom prst="line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223044" y="3069120"/>
            <a:ext cx="2462444" cy="10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3088" tIns="21554" rIns="43088" bIns="21554">
            <a:spAutoFit/>
          </a:bodyPr>
          <a:lstStyle/>
          <a:p>
            <a:pPr defTabSz="575006">
              <a:defRPr/>
            </a:pPr>
            <a:r>
              <a:rPr lang="en-US" altLang="zh-TW" sz="400" dirty="0">
                <a:solidFill>
                  <a:prstClr val="white">
                    <a:lumMod val="65000"/>
                  </a:prstClr>
                </a:solidFill>
                <a:ea typeface="微軟正黑體" pitchFamily="34" charset="-120"/>
              </a:rPr>
              <a:t>Confidential. Taipei  101 financial center Corporation, all rights reserved.</a:t>
            </a:r>
          </a:p>
        </p:txBody>
      </p:sp>
      <p:pic>
        <p:nvPicPr>
          <p:cNvPr id="2054" name="Picture 6" descr="\\172.16.41.170\商場事業處\商場行銷部\商場行銷部暫存公用區\VISUAL\台北101卡面資料\新版電子禮券\電子禮券_五張卡面_完稿_0412_FA-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6753" y="1688178"/>
            <a:ext cx="607081" cy="714429"/>
          </a:xfrm>
          <a:prstGeom prst="rect">
            <a:avLst/>
          </a:prstGeom>
          <a:noFill/>
        </p:spPr>
      </p:pic>
      <p:pic>
        <p:nvPicPr>
          <p:cNvPr id="2055" name="Picture 7" descr="\\172.16.41.170\商場事業處\商場行銷部\商場行銷部暫存公用區\VISUAL\台北101卡面資料\新版電子禮券\電子禮券_五張卡面_完稿_0412_FA-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5338" y="1688178"/>
            <a:ext cx="607081" cy="714429"/>
          </a:xfrm>
          <a:prstGeom prst="rect">
            <a:avLst/>
          </a:prstGeom>
          <a:noFill/>
        </p:spPr>
      </p:pic>
      <p:pic>
        <p:nvPicPr>
          <p:cNvPr id="2056" name="Picture 8" descr="\\172.16.41.170\商場事業處\商場行銷部\商場行銷部暫存公用區\VISUAL\台北101卡面資料\新版電子禮券\電子禮券_五張卡面_完稿_0412_FA-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9641" y="2435197"/>
            <a:ext cx="608226" cy="715778"/>
          </a:xfrm>
          <a:prstGeom prst="rect">
            <a:avLst/>
          </a:prstGeom>
          <a:noFill/>
        </p:spPr>
      </p:pic>
      <p:pic>
        <p:nvPicPr>
          <p:cNvPr id="2057" name="Picture 9" descr="\\172.16.41.170\商場事業處\商場行銷部\商場行銷部暫存公用區\VISUAL\台北101卡面資料\新版電子禮券\電子禮券_五張卡面_完稿_0412_FA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5382" y="2436622"/>
            <a:ext cx="597232" cy="702839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5106"/>
            <a:ext cx="5761038" cy="107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101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C:\Users\Julias\AppData\Local\Microsoft\Windows\Temporary Internet Files\Content.IE5\02BD9QY3\bubble-154255_640[1]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33" y="659368"/>
            <a:ext cx="3331381" cy="24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/>
          <p:nvPr/>
        </p:nvSpPr>
        <p:spPr>
          <a:xfrm>
            <a:off x="366615" y="32508"/>
            <a:ext cx="4912027" cy="581193"/>
          </a:xfrm>
          <a:prstGeom prst="rect">
            <a:avLst/>
          </a:prstGeom>
        </p:spPr>
        <p:txBody>
          <a:bodyPr wrap="none" lIns="57361" tIns="28706" rIns="57361" bIns="28706">
            <a:spAutoFit/>
          </a:bodyPr>
          <a:lstStyle/>
          <a:p>
            <a:pPr algn="ctr" defTabSz="751148">
              <a:defRPr/>
            </a:pPr>
            <a:r>
              <a:rPr lang="zh-TW" altLang="en-US" sz="3400" b="1" cap="all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美安網路招商會每月報名</a:t>
            </a:r>
            <a:endParaRPr lang="en-US" altLang="zh-TW" sz="2200" b="1" cap="all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74155" y="671734"/>
            <a:ext cx="551859" cy="2674073"/>
          </a:xfrm>
          <a:prstGeom prst="rect">
            <a:avLst/>
          </a:prstGeom>
        </p:spPr>
        <p:txBody>
          <a:bodyPr wrap="none" lIns="57361" tIns="28706" rIns="57361" bIns="2870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400" b="1" cap="all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真</a:t>
            </a:r>
            <a:endParaRPr kumimoji="1" lang="en-US" altLang="zh-TW" sz="3400" b="1" cap="all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400" b="1" cap="all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endParaRPr kumimoji="1" lang="en-US" altLang="zh-TW" sz="3400" b="1" cap="all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400" b="1" cap="all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</a:t>
            </a:r>
            <a:endParaRPr kumimoji="1" lang="en-US" altLang="zh-TW" sz="3400" b="1" cap="all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400" b="1" cap="all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endParaRPr kumimoji="1" lang="en-US" altLang="zh-TW" sz="3400" b="1" cap="all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3400" b="1" cap="all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!?</a:t>
            </a:r>
            <a:endParaRPr kumimoji="1" lang="zh-TW" altLang="en-US" sz="3400" b="1" dirty="0">
              <a:solidFill>
                <a:schemeClr val="tx2">
                  <a:lumMod val="50000"/>
                </a:schemeClr>
              </a:solidFill>
              <a:latin typeface="Centaur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32809" y="865160"/>
            <a:ext cx="2489947" cy="1627663"/>
          </a:xfrm>
          <a:prstGeom prst="rect">
            <a:avLst/>
          </a:prstGeom>
        </p:spPr>
        <p:txBody>
          <a:bodyPr wrap="none" lIns="57389" tIns="28721" rIns="57389" bIns="28721">
            <a:spAutoFit/>
          </a:bodyPr>
          <a:lstStyle/>
          <a:p>
            <a:pPr algn="ctr" defTabSz="751148">
              <a:defRPr/>
            </a:pPr>
            <a:r>
              <a:rPr lang="zh-TW" altLang="en-US" sz="3400" b="1" cap="all" dirty="0">
                <a:solidFill>
                  <a:srgbClr val="D624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只花</a:t>
            </a:r>
            <a:r>
              <a:rPr lang="en-US" altLang="zh-TW" sz="3400" b="1" cap="all" dirty="0">
                <a:solidFill>
                  <a:srgbClr val="D624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400" b="1" cap="all" dirty="0">
                <a:solidFill>
                  <a:srgbClr val="D624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endParaRPr lang="en-US" altLang="zh-TW" sz="3400" b="1" cap="all" dirty="0">
              <a:solidFill>
                <a:srgbClr val="D6248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751148">
              <a:defRPr/>
            </a:pPr>
            <a:r>
              <a:rPr lang="en-US" altLang="zh-TW" sz="3400" b="1" cap="all" dirty="0">
                <a:solidFill>
                  <a:srgbClr val="D624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</a:t>
            </a:r>
            <a:r>
              <a:rPr lang="zh-TW" altLang="en-US" sz="3400" b="1" cap="all" dirty="0">
                <a:solidFill>
                  <a:srgbClr val="D624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席次</a:t>
            </a:r>
            <a:endParaRPr lang="en-US" altLang="zh-TW" sz="3400" b="1" cap="all" dirty="0">
              <a:solidFill>
                <a:srgbClr val="D6248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751148">
              <a:defRPr/>
            </a:pPr>
            <a:r>
              <a:rPr lang="zh-TW" altLang="en-US" sz="3400" b="1" cap="all" dirty="0">
                <a:solidFill>
                  <a:srgbClr val="D624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全部報完</a:t>
            </a:r>
            <a:r>
              <a:rPr lang="en-US" altLang="zh-TW" sz="3400" b="1" cap="all" dirty="0">
                <a:solidFill>
                  <a:srgbClr val="D624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39085437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" y="4786"/>
            <a:ext cx="57626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38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\\172.16.41.170\商場事業處\商場行銷部\商場行銷部暫存公用區\temp\2017-0922\美安專案\EndCut-1600x1200px-oktoberfest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61038" cy="3240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601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descr="PPT-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" y="35384"/>
            <a:ext cx="333291" cy="2707335"/>
          </a:xfrm>
          <a:prstGeom prst="rect">
            <a:avLst/>
          </a:prstGeom>
        </p:spPr>
      </p:pic>
      <p:pic>
        <p:nvPicPr>
          <p:cNvPr id="18" name="Picture 5" descr="C:\Users\edmund.huang\Desktop\參考圖片\10272-capture 10847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26"/>
          <a:stretch/>
        </p:blipFill>
        <p:spPr bwMode="auto">
          <a:xfrm>
            <a:off x="20" y="0"/>
            <a:ext cx="3747841" cy="32400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126" y="12938"/>
            <a:ext cx="5784041" cy="3240088"/>
            <a:chOff x="-36511" y="1"/>
            <a:chExt cx="9180511" cy="6858000"/>
          </a:xfrm>
        </p:grpSpPr>
        <p:pic>
          <p:nvPicPr>
            <p:cNvPr id="12" name="Picture 2" descr="C:\Users\edmund.huang\Desktop\參考圖片\10272-capture 108488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37" b="789"/>
            <a:stretch/>
          </p:blipFill>
          <p:spPr bwMode="auto">
            <a:xfrm>
              <a:off x="3868614" y="1"/>
              <a:ext cx="52753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edmund.huang\Desktop\參考圖片\10272-capture 108488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9"/>
            <a:stretch/>
          </p:blipFill>
          <p:spPr bwMode="auto">
            <a:xfrm>
              <a:off x="-36511" y="1"/>
              <a:ext cx="4608512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" descr="C:\Users\edmund.huang\Desktop\shop-logo-2x-t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621" y="1518081"/>
            <a:ext cx="1665686" cy="31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Y:\02-LOGO+簡介+形象圖\01_LOGO檔案\各刊logo集合\各刊logo集合-0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302" y="1203774"/>
            <a:ext cx="1416945" cy="34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等腰三角形 26"/>
          <p:cNvSpPr/>
          <p:nvPr/>
        </p:nvSpPr>
        <p:spPr>
          <a:xfrm rot="5400000">
            <a:off x="3754197" y="1559371"/>
            <a:ext cx="144823" cy="18147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66" tIns="25688" rIns="51366" bIns="25688" rtlCol="0" anchor="ctr"/>
          <a:lstStyle/>
          <a:p>
            <a:pPr algn="ctr" defTabSz="513557"/>
            <a:endParaRPr lang="zh-TW" altLang="en-US" sz="1000">
              <a:solidFill>
                <a:prstClr val="white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11" y="1552103"/>
            <a:ext cx="952718" cy="34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4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2974886" y="15941"/>
            <a:ext cx="1847802" cy="31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366" tIns="25688" rIns="51366" bIns="25688">
            <a:spAutoFit/>
          </a:bodyPr>
          <a:lstStyle/>
          <a:p>
            <a:pPr algn="ctr" defTabSz="513557">
              <a:defRPr/>
            </a:pPr>
            <a:r>
              <a:rPr lang="zh-TW" altLang="en-US" sz="17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美安會員獨享優惠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2" y="25396"/>
            <a:ext cx="706769" cy="257486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158466" y="55796"/>
            <a:ext cx="5392155" cy="535658"/>
            <a:chOff x="251520" y="118099"/>
            <a:chExt cx="8558504" cy="1133778"/>
          </a:xfrm>
        </p:grpSpPr>
        <p:pic>
          <p:nvPicPr>
            <p:cNvPr id="15" name="Picture 3" descr="Y:\02-LOGO+簡介+形象圖\01_LOGO檔案\HEARST\png檔\HEARSTtaiwan_2016加大_maybe_final-1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6285" y="118099"/>
              <a:ext cx="823739" cy="1133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直線接點 15"/>
            <p:cNvCxnSpPr/>
            <p:nvPr/>
          </p:nvCxnSpPr>
          <p:spPr>
            <a:xfrm>
              <a:off x="251520" y="583008"/>
              <a:ext cx="78894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 descr="C:\Users\sharon\Desktop\2017年廣告交換提案\BAZAAR去背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37" y="21114"/>
            <a:ext cx="1125503" cy="27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sharon\Desktop\001-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47" y="1824167"/>
            <a:ext cx="1629355" cy="14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sharon\Desktop\001-0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174" y="837574"/>
            <a:ext cx="1629355" cy="14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haron\Desktop\001-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5" y="803553"/>
            <a:ext cx="1629355" cy="14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13210" y="151514"/>
            <a:ext cx="5374563" cy="7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366" tIns="25688" rIns="51366" bIns="25688"/>
          <a:lstStyle/>
          <a:p>
            <a:pPr defTabSz="513557">
              <a:lnSpc>
                <a:spcPct val="144000"/>
              </a:lnSpc>
              <a:defRPr/>
            </a:pPr>
            <a:r>
              <a:rPr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方案</a:t>
            </a:r>
            <a:r>
              <a:rPr lang="en-US" altLang="zh-TW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A</a:t>
            </a:r>
            <a:r>
              <a:rPr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   訂閱</a:t>
            </a:r>
            <a:r>
              <a:rPr lang="en-US" altLang="zh-TW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《ELLE</a:t>
            </a:r>
            <a:r>
              <a:rPr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或</a:t>
            </a:r>
            <a:r>
              <a:rPr lang="en-US" altLang="zh-TW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BAZAAR》6</a:t>
            </a:r>
            <a:r>
              <a:rPr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期 </a:t>
            </a:r>
            <a:r>
              <a:rPr lang="en-US" altLang="zh-TW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+</a:t>
            </a:r>
          </a:p>
          <a:p>
            <a:pPr defTabSz="513557">
              <a:lnSpc>
                <a:spcPct val="144000"/>
              </a:lnSpc>
              <a:defRPr/>
            </a:pPr>
            <a:r>
              <a:rPr lang="en-US" altLang="zh-TW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《BAZAARxSHOP.COM POWER OF BELIEF</a:t>
            </a:r>
            <a:r>
              <a:rPr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美好力量</a:t>
            </a:r>
            <a:r>
              <a:rPr lang="en-US" altLang="zh-TW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》6</a:t>
            </a:r>
            <a:r>
              <a:rPr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本                                                </a:t>
            </a:r>
            <a:endParaRPr lang="en-US" altLang="zh-TW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微軟正黑體" pitchFamily="34" charset="-120"/>
            </a:endParaRPr>
          </a:p>
          <a:p>
            <a:pPr defTabSz="513557">
              <a:lnSpc>
                <a:spcPct val="144000"/>
              </a:lnSpc>
              <a:defRPr/>
            </a:pPr>
            <a:r>
              <a:rPr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                      專案價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NT$1,399  </a:t>
            </a:r>
            <a:r>
              <a:rPr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      免費獲得：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好禮</a:t>
            </a: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4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選</a:t>
            </a: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1</a:t>
            </a:r>
          </a:p>
        </p:txBody>
      </p:sp>
      <p:pic>
        <p:nvPicPr>
          <p:cNvPr id="1026" name="Picture 2" descr="C:\Users\sharon\Desktop\001-04-0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465" y="1667070"/>
            <a:ext cx="1669143" cy="144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2354245" y="3076103"/>
            <a:ext cx="3197026" cy="1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lIns="51366" tIns="25688" rIns="51366" bIns="25688"/>
          <a:lstStyle/>
          <a:p>
            <a:pPr algn="ctr" defTabSz="513557">
              <a:lnSpc>
                <a:spcPct val="80000"/>
              </a:lnSpc>
            </a:pPr>
            <a:r>
              <a:rPr lang="zh-TW" altLang="en-US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訂閱即享</a:t>
            </a:r>
            <a:r>
              <a:rPr lang="en-US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$ </a:t>
            </a:r>
            <a:r>
              <a:rPr lang="zh-TW" altLang="en-US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現金回饋</a:t>
            </a:r>
            <a:r>
              <a:rPr lang="en-US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6% + 7% IBV</a:t>
            </a:r>
            <a:endParaRPr lang="zh-TW" altLang="en-US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448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adriana.chen\Desktop\之\圖庫\新增資料夾\5c21a9ca79c89da297f439b7c22b7a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75"/>
          <a:stretch>
            <a:fillRect/>
          </a:stretch>
        </p:blipFill>
        <p:spPr bwMode="auto">
          <a:xfrm>
            <a:off x="0" y="0"/>
            <a:ext cx="576103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2974886" y="15941"/>
            <a:ext cx="1847802" cy="31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366" tIns="25688" rIns="51366" bIns="25688">
            <a:spAutoFit/>
          </a:bodyPr>
          <a:lstStyle/>
          <a:p>
            <a:pPr algn="ctr" defTabSz="513557">
              <a:defRPr/>
            </a:pPr>
            <a:r>
              <a:rPr lang="zh-TW" altLang="en-US" sz="17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美安會員獨享優惠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2" y="25396"/>
            <a:ext cx="706769" cy="257486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158466" y="55796"/>
            <a:ext cx="5392155" cy="535658"/>
            <a:chOff x="251520" y="118099"/>
            <a:chExt cx="8558504" cy="1133778"/>
          </a:xfrm>
        </p:grpSpPr>
        <p:pic>
          <p:nvPicPr>
            <p:cNvPr id="9" name="Picture 3" descr="Y:\02-LOGO+簡介+形象圖\01_LOGO檔案\HEARST\png檔\HEARSTtaiwan_2016加大_maybe_final-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6285" y="118099"/>
              <a:ext cx="823739" cy="1133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直線接點 9"/>
            <p:cNvCxnSpPr/>
            <p:nvPr/>
          </p:nvCxnSpPr>
          <p:spPr>
            <a:xfrm>
              <a:off x="251520" y="583008"/>
              <a:ext cx="78894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2354245" y="2987460"/>
            <a:ext cx="3197026" cy="1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lIns="51366" tIns="25688" rIns="51366" bIns="25688"/>
          <a:lstStyle/>
          <a:p>
            <a:pPr algn="ctr" defTabSz="513557">
              <a:lnSpc>
                <a:spcPct val="80000"/>
              </a:lnSpc>
            </a:pPr>
            <a:r>
              <a:rPr lang="zh-TW" altLang="en-US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訂閱即享</a:t>
            </a:r>
            <a:r>
              <a:rPr lang="en-US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$ </a:t>
            </a:r>
            <a:r>
              <a:rPr lang="zh-TW" altLang="en-US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現金回饋</a:t>
            </a:r>
            <a:r>
              <a:rPr lang="en-US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6% + 7% IBV</a:t>
            </a:r>
            <a:endParaRPr lang="zh-TW" altLang="en-US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6651" y="395312"/>
            <a:ext cx="5374563" cy="109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366" tIns="25688" rIns="51366" bIns="25688"/>
          <a:lstStyle/>
          <a:p>
            <a:pPr defTabSz="513557">
              <a:lnSpc>
                <a:spcPct val="144000"/>
              </a:lnSpc>
              <a:defRPr/>
            </a:pPr>
            <a:r>
              <a:rPr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方案</a:t>
            </a:r>
            <a:r>
              <a:rPr lang="en-US" altLang="zh-TW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B</a:t>
            </a:r>
            <a:r>
              <a:rPr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   購買</a:t>
            </a:r>
            <a:endParaRPr lang="en-US" altLang="zh-TW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微軟正黑體" pitchFamily="34" charset="-120"/>
            </a:endParaRPr>
          </a:p>
          <a:p>
            <a:pPr defTabSz="513557">
              <a:lnSpc>
                <a:spcPct val="144000"/>
              </a:lnSpc>
              <a:defRPr/>
            </a:pPr>
            <a:r>
              <a:rPr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 </a:t>
            </a:r>
            <a:endParaRPr lang="en-US" altLang="zh-TW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微軟正黑體" pitchFamily="34" charset="-120"/>
            </a:endParaRPr>
          </a:p>
          <a:p>
            <a:pPr defTabSz="513557">
              <a:lnSpc>
                <a:spcPct val="144000"/>
              </a:lnSpc>
              <a:defRPr/>
            </a:pPr>
            <a:endParaRPr lang="en-US" altLang="zh-TW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微軟正黑體" pitchFamily="34" charset="-120"/>
            </a:endParaRPr>
          </a:p>
          <a:p>
            <a:pPr defTabSz="513557">
              <a:lnSpc>
                <a:spcPct val="144000"/>
              </a:lnSpc>
              <a:defRPr/>
            </a:pPr>
            <a:r>
              <a:rPr lang="en-US" altLang="zh-TW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《POWER OF BELIEF</a:t>
            </a:r>
            <a:r>
              <a:rPr lang="zh-TW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美好力量</a:t>
            </a:r>
            <a:r>
              <a:rPr lang="en-US" altLang="zh-TW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》</a:t>
            </a:r>
          </a:p>
          <a:p>
            <a:pPr defTabSz="513557">
              <a:lnSpc>
                <a:spcPct val="144000"/>
              </a:lnSpc>
              <a:defRPr/>
            </a:pPr>
            <a:endParaRPr lang="en-US" altLang="zh-TW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微軟正黑體" pitchFamily="34" charset="-120"/>
            </a:endParaRPr>
          </a:p>
          <a:p>
            <a:pPr defTabSz="513557">
              <a:lnSpc>
                <a:spcPct val="144000"/>
              </a:lnSpc>
              <a:defRPr/>
            </a:pPr>
            <a:r>
              <a:rPr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單本售價              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NT$128  </a:t>
            </a:r>
            <a:endParaRPr lang="en-US" altLang="zh-TW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微軟正黑體" pitchFamily="34" charset="-120"/>
            </a:endParaRPr>
          </a:p>
          <a:p>
            <a:pPr defTabSz="513557">
              <a:lnSpc>
                <a:spcPct val="144000"/>
              </a:lnSpc>
              <a:defRPr/>
            </a:pPr>
            <a:r>
              <a:rPr lang="en-US" altLang="zh-TW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50</a:t>
            </a:r>
            <a:r>
              <a:rPr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本優惠價          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NT$5,750 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  </a:t>
            </a:r>
            <a:r>
              <a:rPr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 </a:t>
            </a:r>
            <a:r>
              <a:rPr lang="en-US" altLang="zh-TW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(</a:t>
            </a:r>
            <a:r>
              <a:rPr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單本售價</a:t>
            </a:r>
            <a:r>
              <a:rPr lang="en-US" altLang="zh-TW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115</a:t>
            </a:r>
            <a:r>
              <a:rPr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元</a:t>
            </a:r>
            <a:r>
              <a:rPr lang="en-US" altLang="zh-TW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)</a:t>
            </a:r>
          </a:p>
          <a:p>
            <a:pPr defTabSz="513557">
              <a:lnSpc>
                <a:spcPct val="144000"/>
              </a:lnSpc>
              <a:defRPr/>
            </a:pPr>
            <a:r>
              <a:rPr lang="en-US" altLang="zh-TW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100</a:t>
            </a:r>
            <a:r>
              <a:rPr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本優惠價        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NT$10,000  </a:t>
            </a:r>
            <a:r>
              <a:rPr lang="en-US" altLang="zh-TW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(</a:t>
            </a:r>
            <a:r>
              <a:rPr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單本售價</a:t>
            </a:r>
            <a:r>
              <a:rPr lang="en-US" altLang="zh-TW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100</a:t>
            </a:r>
            <a:r>
              <a:rPr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元</a:t>
            </a:r>
            <a:r>
              <a:rPr lang="en-US" altLang="zh-TW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)</a:t>
            </a:r>
          </a:p>
        </p:txBody>
      </p:sp>
      <p:pic>
        <p:nvPicPr>
          <p:cNvPr id="12" name="Picture 2" descr="C:\Users\sharon\Desktop\2017年廣告交換提案\BAZAAR去背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37" y="21114"/>
            <a:ext cx="1125503" cy="27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sharon\Desktop\2017年廣告交換提案\BAZAAR去背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38" y="720331"/>
            <a:ext cx="1125503" cy="27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X:\發行部\DM\娃娃機台設計\shopcom-logo-poweredby-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13" y="667471"/>
            <a:ext cx="1718814" cy="42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284229" y="722990"/>
            <a:ext cx="285789" cy="298099"/>
          </a:xfrm>
          <a:prstGeom prst="rect">
            <a:avLst/>
          </a:prstGeom>
          <a:noFill/>
        </p:spPr>
        <p:txBody>
          <a:bodyPr wrap="square" lIns="51366" tIns="25688" rIns="51366" bIns="25688" rtlCol="0">
            <a:spAutoFit/>
          </a:bodyPr>
          <a:lstStyle/>
          <a:p>
            <a:pPr defTabSz="513557"/>
            <a:r>
              <a:rPr lang="en-US" altLang="zh-TW" sz="1600" b="1" dirty="0">
                <a:solidFill>
                  <a:prstClr val="black"/>
                </a:solidFill>
              </a:rPr>
              <a:t>X</a:t>
            </a:r>
            <a:endParaRPr lang="zh-TW" altLang="en-US" sz="1600" b="1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926" y="717791"/>
            <a:ext cx="1543285" cy="210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72207" y="2498350"/>
            <a:ext cx="3175728" cy="705903"/>
          </a:xfrm>
          <a:prstGeom prst="rect">
            <a:avLst/>
          </a:prstGeom>
          <a:noFill/>
        </p:spPr>
        <p:txBody>
          <a:bodyPr wrap="square" lIns="51366" tIns="25688" rIns="51366" bIns="25688" rtlCol="0">
            <a:spAutoFit/>
          </a:bodyPr>
          <a:lstStyle/>
          <a:p>
            <a:pPr defTabSz="513557">
              <a:lnSpc>
                <a:spcPts val="1688"/>
              </a:lnSpc>
            </a:pPr>
            <a:r>
              <a:rPr lang="en-US" altLang="zh-TW" sz="1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JR</a:t>
            </a:r>
            <a:r>
              <a:rPr lang="zh-TW" altLang="en-US" sz="1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･萊丁格：</a:t>
            </a:r>
            <a:r>
              <a:rPr lang="en-US" altLang="zh-TW" sz="1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1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年的反思及未來</a:t>
            </a:r>
            <a:endParaRPr lang="en-US" altLang="zh-TW" sz="1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13557">
              <a:lnSpc>
                <a:spcPts val="1688"/>
              </a:lnSpc>
            </a:pPr>
            <a:r>
              <a:rPr lang="zh-TW" altLang="en-US" sz="1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羅琳･萊丁格：堅持夢想邁向成功</a:t>
            </a:r>
            <a:endParaRPr lang="en-US" altLang="zh-TW" sz="1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13557">
              <a:lnSpc>
                <a:spcPts val="1688"/>
              </a:lnSpc>
            </a:pPr>
            <a:r>
              <a:rPr lang="en-US" altLang="zh-TW" sz="1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1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位超連鎖</a:t>
            </a:r>
            <a:r>
              <a:rPr lang="en-US" altLang="zh-TW" sz="1000" baseline="300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®</a:t>
            </a:r>
            <a:r>
              <a:rPr lang="zh-TW" altLang="en-US" sz="1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店主分享  品味生活及閱讀的快樂</a:t>
            </a:r>
          </a:p>
        </p:txBody>
      </p:sp>
    </p:spTree>
    <p:extLst>
      <p:ext uri="{BB962C8B-B14F-4D97-AF65-F5344CB8AC3E}">
        <p14:creationId xmlns:p14="http://schemas.microsoft.com/office/powerpoint/2010/main" val="58408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:\Users\adriana.chen\Desktop\之\圖庫\新增資料夾\5c21a9ca79c89da297f439b7c22b7a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75"/>
          <a:stretch>
            <a:fillRect/>
          </a:stretch>
        </p:blipFill>
        <p:spPr bwMode="auto">
          <a:xfrm>
            <a:off x="0" y="0"/>
            <a:ext cx="576103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2974886" y="15941"/>
            <a:ext cx="1847802" cy="31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366" tIns="25688" rIns="51366" bIns="25688">
            <a:spAutoFit/>
          </a:bodyPr>
          <a:lstStyle/>
          <a:p>
            <a:pPr algn="ctr" defTabSz="513557">
              <a:defRPr/>
            </a:pPr>
            <a:r>
              <a:rPr lang="zh-TW" altLang="en-US" sz="17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美安會員獨享優惠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2" y="25396"/>
            <a:ext cx="706769" cy="257486"/>
          </a:xfrm>
          <a:prstGeom prst="rect">
            <a:avLst/>
          </a:prstGeom>
        </p:spPr>
      </p:pic>
      <p:grpSp>
        <p:nvGrpSpPr>
          <p:cNvPr id="15" name="群組 14"/>
          <p:cNvGrpSpPr/>
          <p:nvPr/>
        </p:nvGrpSpPr>
        <p:grpSpPr>
          <a:xfrm>
            <a:off x="158466" y="55796"/>
            <a:ext cx="5392155" cy="535658"/>
            <a:chOff x="251520" y="118099"/>
            <a:chExt cx="8558504" cy="1133778"/>
          </a:xfrm>
        </p:grpSpPr>
        <p:pic>
          <p:nvPicPr>
            <p:cNvPr id="16" name="Picture 3" descr="Y:\02-LOGO+簡介+形象圖\01_LOGO檔案\HEARST\png檔\HEARSTtaiwan_2016加大_maybe_final-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6285" y="118099"/>
              <a:ext cx="823739" cy="1133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直線接點 16"/>
            <p:cNvCxnSpPr/>
            <p:nvPr/>
          </p:nvCxnSpPr>
          <p:spPr>
            <a:xfrm>
              <a:off x="251520" y="583008"/>
              <a:ext cx="78894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16088" y="432255"/>
            <a:ext cx="5374563" cy="3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366" tIns="25688" rIns="51366" bIns="25688"/>
          <a:lstStyle/>
          <a:p>
            <a:pPr defTabSz="513557">
              <a:lnSpc>
                <a:spcPct val="144000"/>
              </a:lnSpc>
              <a:defRPr/>
            </a:pPr>
            <a:r>
              <a:rPr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方案</a:t>
            </a:r>
            <a:r>
              <a:rPr lang="en-US" altLang="zh-TW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C</a:t>
            </a:r>
            <a:r>
              <a:rPr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   加價購</a:t>
            </a:r>
            <a:endParaRPr lang="en-US" altLang="zh-TW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微軟正黑體" pitchFamily="34" charset="-120"/>
            </a:endParaRPr>
          </a:p>
        </p:txBody>
      </p:sp>
      <p:grpSp>
        <p:nvGrpSpPr>
          <p:cNvPr id="10" name="群組 1"/>
          <p:cNvGrpSpPr>
            <a:grpSpLocks/>
          </p:cNvGrpSpPr>
          <p:nvPr/>
        </p:nvGrpSpPr>
        <p:grpSpPr bwMode="auto">
          <a:xfrm>
            <a:off x="22364" y="735512"/>
            <a:ext cx="2581452" cy="2437626"/>
            <a:chOff x="3254747" y="673917"/>
            <a:chExt cx="5845037" cy="7908524"/>
          </a:xfrm>
        </p:grpSpPr>
        <p:pic>
          <p:nvPicPr>
            <p:cNvPr id="18" name="圖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1042" y="2536458"/>
              <a:ext cx="3629026" cy="241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圖片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4747" y="673917"/>
              <a:ext cx="3592515" cy="239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圖片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3071" y="822528"/>
              <a:ext cx="2906713" cy="1938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圖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223" y="4236334"/>
              <a:ext cx="2824995" cy="4238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圖片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2127" y="4220091"/>
              <a:ext cx="2450700" cy="436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圖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34" y="1601836"/>
            <a:ext cx="941357" cy="121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圖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085" y="1612978"/>
            <a:ext cx="1036522" cy="134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字方塊 26"/>
          <p:cNvSpPr txBox="1"/>
          <p:nvPr/>
        </p:nvSpPr>
        <p:spPr>
          <a:xfrm>
            <a:off x="2560084" y="779512"/>
            <a:ext cx="3200954" cy="705903"/>
          </a:xfrm>
          <a:prstGeom prst="rect">
            <a:avLst/>
          </a:prstGeom>
          <a:noFill/>
        </p:spPr>
        <p:txBody>
          <a:bodyPr wrap="square" lIns="51366" tIns="25688" rIns="51366" bIns="25688" rtlCol="0">
            <a:spAutoFit/>
          </a:bodyPr>
          <a:lstStyle/>
          <a:p>
            <a:pPr defTabSz="513557">
              <a:lnSpc>
                <a:spcPts val="1744"/>
              </a:lnSpc>
            </a:pPr>
            <a:r>
              <a:rPr lang="en-US" altLang="zh-TW" sz="1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1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加價</a:t>
            </a:r>
            <a:r>
              <a:rPr lang="en-US" altLang="zh-TW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NT$100</a:t>
            </a:r>
            <a:r>
              <a:rPr lang="zh-TW" altLang="en-US" sz="1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可獲得   </a:t>
            </a:r>
            <a:r>
              <a:rPr lang="en-US" altLang="zh-TW" sz="1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ELLE</a:t>
            </a:r>
            <a:r>
              <a:rPr lang="zh-TW" altLang="en-US" sz="1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美麗聖經一本</a:t>
            </a:r>
            <a:endParaRPr lang="en-US" altLang="zh-TW" sz="1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13557">
              <a:lnSpc>
                <a:spcPts val="1744"/>
              </a:lnSpc>
            </a:pPr>
            <a:r>
              <a:rPr lang="zh-TW" altLang="en-US" sz="1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*加價</a:t>
            </a:r>
            <a:r>
              <a:rPr lang="en-US" altLang="zh-TW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NT$600</a:t>
            </a:r>
            <a:r>
              <a:rPr lang="zh-TW" altLang="en-US" sz="1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可獲得   美安周邊四件組</a:t>
            </a:r>
            <a:endParaRPr lang="en-US" altLang="zh-TW" sz="1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13557">
              <a:lnSpc>
                <a:spcPts val="1744"/>
              </a:lnSpc>
            </a:pPr>
            <a:r>
              <a:rPr lang="zh-TW" altLang="en-US" sz="1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*加價</a:t>
            </a:r>
            <a:r>
              <a:rPr lang="en-US" altLang="zh-TW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NT$800</a:t>
            </a:r>
            <a:r>
              <a:rPr lang="zh-TW" altLang="en-US" sz="1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可獲得   登機箱   珍珠白</a:t>
            </a:r>
            <a:r>
              <a:rPr lang="en-US" altLang="zh-TW" sz="1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美安藍</a:t>
            </a:r>
            <a:endParaRPr lang="en-US" altLang="zh-TW" sz="1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" name="Picture 2" descr="C:\Users\sharon\Desktop\2017年廣告交換提案\BAZAAR去背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37" y="21114"/>
            <a:ext cx="1125503" cy="27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轉移檔案\Sharon\201704美安全國年會所有資料\美安專刊0418\專刊封面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655" y="1509196"/>
            <a:ext cx="1080120" cy="140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2354245" y="2987460"/>
            <a:ext cx="3197026" cy="1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lIns="51366" tIns="25688" rIns="51366" bIns="25688"/>
          <a:lstStyle/>
          <a:p>
            <a:pPr algn="ctr" defTabSz="513557">
              <a:lnSpc>
                <a:spcPct val="80000"/>
              </a:lnSpc>
            </a:pPr>
            <a:r>
              <a:rPr lang="zh-TW" altLang="en-US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訂閱即享</a:t>
            </a:r>
            <a:r>
              <a:rPr lang="en-US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$ </a:t>
            </a:r>
            <a:r>
              <a:rPr lang="zh-TW" altLang="en-US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現金回饋</a:t>
            </a:r>
            <a:r>
              <a:rPr lang="en-US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6% + 7% IBV</a:t>
            </a:r>
            <a:endParaRPr lang="zh-TW" altLang="en-US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897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EBB45D6-CA0F-44A7-8DE2-8112852C4AC2}"/>
              </a:ext>
            </a:extLst>
          </p:cNvPr>
          <p:cNvSpPr/>
          <p:nvPr/>
        </p:nvSpPr>
        <p:spPr>
          <a:xfrm>
            <a:off x="362733" y="1893798"/>
            <a:ext cx="4982231" cy="351376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342892">
              <a:lnSpc>
                <a:spcPts val="1125"/>
              </a:lnSpc>
              <a:defRPr/>
            </a:pPr>
            <a:endParaRPr lang="en-US" altLang="zh-TW" sz="36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342892">
              <a:lnSpc>
                <a:spcPts val="1125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每年都為您創造驚喜</a:t>
            </a:r>
            <a:endParaRPr lang="zh-TW" altLang="en-US" sz="3600" dirty="0">
              <a:solidFill>
                <a:prstClr val="black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6DC7B2BF-A02E-4217-9897-4CF8333627B5}"/>
              </a:ext>
            </a:extLst>
          </p:cNvPr>
          <p:cNvSpPr txBox="1"/>
          <p:nvPr/>
        </p:nvSpPr>
        <p:spPr>
          <a:xfrm>
            <a:off x="1152208" y="896025"/>
            <a:ext cx="3403280" cy="900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342892"/>
            <a:r>
              <a:rPr lang="zh-TW" altLang="en-US" sz="5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《今周刊</a:t>
            </a:r>
            <a:r>
              <a:rPr lang="en-US" altLang="zh-TW" sz="5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endParaRPr lang="zh-TW" altLang="en-US" sz="5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526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="" xmlns:a16="http://schemas.microsoft.com/office/drawing/2014/main" id="{35EEA944-B2AA-4282-8CB2-87550789513B}"/>
              </a:ext>
            </a:extLst>
          </p:cNvPr>
          <p:cNvGrpSpPr/>
          <p:nvPr/>
        </p:nvGrpSpPr>
        <p:grpSpPr>
          <a:xfrm>
            <a:off x="115473" y="192005"/>
            <a:ext cx="1438688" cy="2432066"/>
            <a:chOff x="137460" y="304800"/>
            <a:chExt cx="1712629" cy="3860800"/>
          </a:xfrm>
        </p:grpSpPr>
        <p:sp>
          <p:nvSpPr>
            <p:cNvPr id="6" name="文字方塊 5">
              <a:extLst>
                <a:ext uri="{FF2B5EF4-FFF2-40B4-BE49-F238E27FC236}">
                  <a16:creationId xmlns="" xmlns:a16="http://schemas.microsoft.com/office/drawing/2014/main" id="{6DC7B2BF-A02E-4217-9897-4CF8333627B5}"/>
                </a:ext>
              </a:extLst>
            </p:cNvPr>
            <p:cNvSpPr txBox="1"/>
            <p:nvPr/>
          </p:nvSpPr>
          <p:spPr>
            <a:xfrm>
              <a:off x="234949" y="304800"/>
              <a:ext cx="1517651" cy="1026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92"/>
              <a:r>
                <a:rPr lang="en-US" altLang="zh-TW" sz="1800" b="1" dirty="0">
                  <a:solidFill>
                    <a:srgbClr val="0033CC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2014.11</a:t>
              </a:r>
            </a:p>
            <a:p>
              <a:pPr algn="ctr" defTabSz="342892"/>
              <a:r>
                <a:rPr lang="zh-TW" altLang="en-US" sz="1800" b="1" dirty="0">
                  <a:solidFill>
                    <a:srgbClr val="0033CC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登機箱</a:t>
              </a:r>
            </a:p>
          </p:txBody>
        </p:sp>
        <p:pic>
          <p:nvPicPr>
            <p:cNvPr id="4" name="圖片 3">
              <a:extLst>
                <a:ext uri="{FF2B5EF4-FFF2-40B4-BE49-F238E27FC236}">
                  <a16:creationId xmlns="" xmlns:a16="http://schemas.microsoft.com/office/drawing/2014/main" id="{1149A6D7-AD05-4E15-A4D4-82F9C9CA4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60" y="1253262"/>
              <a:ext cx="1712629" cy="2912338"/>
            </a:xfrm>
            <a:prstGeom prst="rect">
              <a:avLst/>
            </a:prstGeom>
          </p:spPr>
        </p:pic>
      </p:grpSp>
      <p:grpSp>
        <p:nvGrpSpPr>
          <p:cNvPr id="15" name="群組 14">
            <a:extLst>
              <a:ext uri="{FF2B5EF4-FFF2-40B4-BE49-F238E27FC236}">
                <a16:creationId xmlns="" xmlns:a16="http://schemas.microsoft.com/office/drawing/2014/main" id="{9C216D5F-19A6-45CE-91B3-EC84CDDB60B7}"/>
              </a:ext>
            </a:extLst>
          </p:cNvPr>
          <p:cNvGrpSpPr/>
          <p:nvPr/>
        </p:nvGrpSpPr>
        <p:grpSpPr>
          <a:xfrm>
            <a:off x="1946269" y="453744"/>
            <a:ext cx="1592067" cy="1890320"/>
            <a:chOff x="2316857" y="720298"/>
            <a:chExt cx="1895213" cy="3000802"/>
          </a:xfrm>
        </p:grpSpPr>
        <p:pic>
          <p:nvPicPr>
            <p:cNvPr id="3" name="圖片 2">
              <a:extLst>
                <a:ext uri="{FF2B5EF4-FFF2-40B4-BE49-F238E27FC236}">
                  <a16:creationId xmlns="" xmlns:a16="http://schemas.microsoft.com/office/drawing/2014/main" id="{390BFD63-AF78-4BC0-801A-327CAFCDE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857" y="1605280"/>
              <a:ext cx="1895213" cy="2115820"/>
            </a:xfrm>
            <a:prstGeom prst="rect">
              <a:avLst/>
            </a:prstGeom>
          </p:spPr>
        </p:pic>
        <p:sp>
          <p:nvSpPr>
            <p:cNvPr id="7" name="文字方塊 6">
              <a:extLst>
                <a:ext uri="{FF2B5EF4-FFF2-40B4-BE49-F238E27FC236}">
                  <a16:creationId xmlns="" xmlns:a16="http://schemas.microsoft.com/office/drawing/2014/main" id="{7C0FE3EA-3BB5-4840-B7E7-A15DC99AE03F}"/>
                </a:ext>
              </a:extLst>
            </p:cNvPr>
            <p:cNvSpPr txBox="1"/>
            <p:nvPr/>
          </p:nvSpPr>
          <p:spPr>
            <a:xfrm>
              <a:off x="2603626" y="720298"/>
              <a:ext cx="1517651" cy="1026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92"/>
              <a:r>
                <a:rPr lang="en-US" altLang="zh-TW" sz="1800" b="1" dirty="0">
                  <a:solidFill>
                    <a:srgbClr val="0033CC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2015.4</a:t>
              </a:r>
            </a:p>
            <a:p>
              <a:pPr algn="ctr" defTabSz="342892"/>
              <a:r>
                <a:rPr lang="zh-TW" altLang="en-US" sz="1800" b="1" dirty="0">
                  <a:solidFill>
                    <a:srgbClr val="0033CC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拉桿箱</a:t>
              </a: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="" xmlns:a16="http://schemas.microsoft.com/office/drawing/2014/main" id="{C7F189B4-8656-4500-8570-38376DE1AB2B}"/>
              </a:ext>
            </a:extLst>
          </p:cNvPr>
          <p:cNvGrpSpPr/>
          <p:nvPr/>
        </p:nvGrpSpPr>
        <p:grpSpPr>
          <a:xfrm>
            <a:off x="3810425" y="88541"/>
            <a:ext cx="1790783" cy="1544776"/>
            <a:chOff x="4535968" y="140553"/>
            <a:chExt cx="2131767" cy="2452266"/>
          </a:xfrm>
        </p:grpSpPr>
        <p:pic>
          <p:nvPicPr>
            <p:cNvPr id="9" name="圖片 8">
              <a:extLst>
                <a:ext uri="{FF2B5EF4-FFF2-40B4-BE49-F238E27FC236}">
                  <a16:creationId xmlns="" xmlns:a16="http://schemas.microsoft.com/office/drawing/2014/main" id="{4908F766-6706-4BD6-A22D-427885962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" r="7530" b="8135"/>
            <a:stretch/>
          </p:blipFill>
          <p:spPr>
            <a:xfrm>
              <a:off x="4777324" y="926247"/>
              <a:ext cx="1890411" cy="1666572"/>
            </a:xfrm>
            <a:prstGeom prst="rect">
              <a:avLst/>
            </a:prstGeom>
          </p:spPr>
        </p:pic>
        <p:sp>
          <p:nvSpPr>
            <p:cNvPr id="10" name="文字方塊 9">
              <a:extLst>
                <a:ext uri="{FF2B5EF4-FFF2-40B4-BE49-F238E27FC236}">
                  <a16:creationId xmlns="" xmlns:a16="http://schemas.microsoft.com/office/drawing/2014/main" id="{708C8EC8-2E4D-41BC-B214-E4942DF7A1BC}"/>
                </a:ext>
              </a:extLst>
            </p:cNvPr>
            <p:cNvSpPr txBox="1"/>
            <p:nvPr/>
          </p:nvSpPr>
          <p:spPr>
            <a:xfrm>
              <a:off x="4535968" y="140553"/>
              <a:ext cx="1788632" cy="1026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92"/>
              <a:r>
                <a:rPr lang="en-US" altLang="zh-TW" sz="1800" b="1" dirty="0">
                  <a:solidFill>
                    <a:srgbClr val="0033CC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2015.11</a:t>
              </a:r>
            </a:p>
            <a:p>
              <a:pPr algn="ctr" defTabSz="342892"/>
              <a:r>
                <a:rPr lang="zh-TW" altLang="en-US" sz="1800" b="1" dirty="0">
                  <a:solidFill>
                    <a:srgbClr val="0033CC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商務三件組</a:t>
              </a: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="" xmlns:a16="http://schemas.microsoft.com/office/drawing/2014/main" id="{1A1F3B81-8190-4C5C-A2E9-7B3BB04351F4}"/>
              </a:ext>
            </a:extLst>
          </p:cNvPr>
          <p:cNvGrpSpPr/>
          <p:nvPr/>
        </p:nvGrpSpPr>
        <p:grpSpPr>
          <a:xfrm>
            <a:off x="3240559" y="1759001"/>
            <a:ext cx="2246667" cy="1268015"/>
            <a:chOff x="3386674" y="2909416"/>
            <a:chExt cx="3052226" cy="2012918"/>
          </a:xfrm>
        </p:grpSpPr>
        <p:sp>
          <p:nvSpPr>
            <p:cNvPr id="11" name="文字方塊 10">
              <a:extLst>
                <a:ext uri="{FF2B5EF4-FFF2-40B4-BE49-F238E27FC236}">
                  <a16:creationId xmlns="" xmlns:a16="http://schemas.microsoft.com/office/drawing/2014/main" id="{B55902D2-2F29-4976-AA37-8927071C9B66}"/>
                </a:ext>
              </a:extLst>
            </p:cNvPr>
            <p:cNvSpPr txBox="1"/>
            <p:nvPr/>
          </p:nvSpPr>
          <p:spPr>
            <a:xfrm>
              <a:off x="3386674" y="3896312"/>
              <a:ext cx="1788632" cy="1026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92"/>
              <a:r>
                <a:rPr lang="en-US" altLang="zh-TW" sz="1800" b="1" dirty="0">
                  <a:solidFill>
                    <a:srgbClr val="0033CC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2016.11</a:t>
              </a:r>
            </a:p>
            <a:p>
              <a:pPr algn="ctr" defTabSz="342892"/>
              <a:r>
                <a:rPr lang="zh-TW" altLang="en-US" sz="1800" b="1" dirty="0">
                  <a:solidFill>
                    <a:srgbClr val="0033CC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美安特刊</a:t>
              </a:r>
            </a:p>
          </p:txBody>
        </p:sp>
        <p:pic>
          <p:nvPicPr>
            <p:cNvPr id="13" name="圖片 12">
              <a:extLst>
                <a:ext uri="{FF2B5EF4-FFF2-40B4-BE49-F238E27FC236}">
                  <a16:creationId xmlns="" xmlns:a16="http://schemas.microsoft.com/office/drawing/2014/main" id="{40BC4F25-EFD9-435D-886C-4181152D0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63" y="2909416"/>
              <a:ext cx="1362837" cy="1817893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6040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>
            <a:extLst>
              <a:ext uri="{FF2B5EF4-FFF2-40B4-BE49-F238E27FC236}">
                <a16:creationId xmlns="" xmlns:a16="http://schemas.microsoft.com/office/drawing/2014/main" id="{8FEBEB3E-A5FA-4497-BC48-5FAAF403CD9E}"/>
              </a:ext>
            </a:extLst>
          </p:cNvPr>
          <p:cNvGrpSpPr/>
          <p:nvPr/>
        </p:nvGrpSpPr>
        <p:grpSpPr>
          <a:xfrm>
            <a:off x="2748557" y="714988"/>
            <a:ext cx="1800200" cy="2061072"/>
            <a:chOff x="3326710" y="1399615"/>
            <a:chExt cx="3448017" cy="3271865"/>
          </a:xfrm>
        </p:grpSpPr>
        <p:pic>
          <p:nvPicPr>
            <p:cNvPr id="6" name="圖片 2">
              <a:extLst>
                <a:ext uri="{FF2B5EF4-FFF2-40B4-BE49-F238E27FC236}">
                  <a16:creationId xmlns="" xmlns:a16="http://schemas.microsoft.com/office/drawing/2014/main" id="{C3E8CEE8-EF31-4964-A763-1A627F7A2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3" t="10217" r="13757" b="5893"/>
            <a:stretch>
              <a:fillRect/>
            </a:stretch>
          </p:blipFill>
          <p:spPr bwMode="auto">
            <a:xfrm>
              <a:off x="3724448" y="1399615"/>
              <a:ext cx="1749252" cy="2546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字方塊 8">
              <a:extLst>
                <a:ext uri="{FF2B5EF4-FFF2-40B4-BE49-F238E27FC236}">
                  <a16:creationId xmlns="" xmlns:a16="http://schemas.microsoft.com/office/drawing/2014/main" id="{B6176655-AF33-4B4E-B13C-EC18B57913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6710" y="4134040"/>
              <a:ext cx="3448017" cy="53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342892">
                <a:spcBef>
                  <a:spcPct val="0"/>
                </a:spcBef>
                <a:buNone/>
              </a:pPr>
              <a:r>
                <a:rPr lang="zh-TW" altLang="en-US" sz="1600" b="1" dirty="0">
                  <a:solidFill>
                    <a:srgbClr val="0033CC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美安</a:t>
              </a:r>
              <a:r>
                <a:rPr lang="en-US" altLang="zh-TW" sz="1600" b="1" dirty="0">
                  <a:solidFill>
                    <a:srgbClr val="0033CC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25th</a:t>
              </a:r>
              <a:r>
                <a:rPr lang="zh-TW" altLang="en-US" sz="1600" b="1" dirty="0">
                  <a:solidFill>
                    <a:srgbClr val="0033CC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紀念組</a:t>
              </a:r>
              <a:endParaRPr lang="en-US" altLang="zh-TW" sz="1600" b="1" dirty="0">
                <a:solidFill>
                  <a:srgbClr val="0033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="" xmlns:a16="http://schemas.microsoft.com/office/drawing/2014/main" id="{13F29408-8DB6-448F-9F5B-06C5ABA3F9B1}"/>
              </a:ext>
            </a:extLst>
          </p:cNvPr>
          <p:cNvGrpSpPr/>
          <p:nvPr/>
        </p:nvGrpSpPr>
        <p:grpSpPr>
          <a:xfrm>
            <a:off x="864296" y="780480"/>
            <a:ext cx="1800200" cy="1826847"/>
            <a:chOff x="216796" y="1312430"/>
            <a:chExt cx="2679913" cy="2900041"/>
          </a:xfrm>
        </p:grpSpPr>
        <p:pic>
          <p:nvPicPr>
            <p:cNvPr id="14" name="圖片 13">
              <a:extLst>
                <a:ext uri="{FF2B5EF4-FFF2-40B4-BE49-F238E27FC236}">
                  <a16:creationId xmlns="" xmlns:a16="http://schemas.microsoft.com/office/drawing/2014/main" id="{EB64C5CE-62F3-4C47-A113-C30B5CD39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6" t="7309" r="7540" b="4198"/>
            <a:stretch/>
          </p:blipFill>
          <p:spPr>
            <a:xfrm>
              <a:off x="778310" y="1843959"/>
              <a:ext cx="1665384" cy="2368512"/>
            </a:xfrm>
            <a:prstGeom prst="rect">
              <a:avLst/>
            </a:prstGeom>
          </p:spPr>
        </p:pic>
        <p:sp>
          <p:nvSpPr>
            <p:cNvPr id="15" name="文字方塊 5">
              <a:extLst>
                <a:ext uri="{FF2B5EF4-FFF2-40B4-BE49-F238E27FC236}">
                  <a16:creationId xmlns="" xmlns:a16="http://schemas.microsoft.com/office/drawing/2014/main" id="{E6E1B34A-947A-4129-867A-AD15AF5AB5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796" y="1312430"/>
              <a:ext cx="2679913" cy="586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342892">
                <a:spcBef>
                  <a:spcPct val="0"/>
                </a:spcBef>
                <a:buNone/>
              </a:pPr>
              <a:r>
                <a:rPr lang="zh-TW" altLang="en-US" sz="1800" b="1" dirty="0">
                  <a:solidFill>
                    <a:srgbClr val="0033CC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美安專屬提袋</a:t>
              </a:r>
            </a:p>
          </p:txBody>
        </p:sp>
      </p:grpSp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D094A061-DC1D-4CF9-A618-81895C629650}"/>
              </a:ext>
            </a:extLst>
          </p:cNvPr>
          <p:cNvSpPr txBox="1"/>
          <p:nvPr/>
        </p:nvSpPr>
        <p:spPr>
          <a:xfrm>
            <a:off x="508888" y="72607"/>
            <a:ext cx="3139769" cy="5309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342892"/>
            <a:r>
              <a:rPr lang="en-US" altLang="zh-TW" sz="30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</a:t>
            </a:r>
            <a:r>
              <a:rPr lang="zh-TW" altLang="en-US" sz="30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的驚喜？</a:t>
            </a:r>
            <a:endParaRPr lang="en-US" altLang="zh-TW" sz="30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337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="" xmlns:a16="http://schemas.microsoft.com/office/drawing/2014/main" id="{6A8AEADE-5820-436E-856B-57B8333C061D}"/>
              </a:ext>
            </a:extLst>
          </p:cNvPr>
          <p:cNvGrpSpPr/>
          <p:nvPr/>
        </p:nvGrpSpPr>
        <p:grpSpPr>
          <a:xfrm>
            <a:off x="358442" y="1985063"/>
            <a:ext cx="1946014" cy="1047143"/>
            <a:chOff x="5664854" y="1574616"/>
            <a:chExt cx="2532961" cy="1662294"/>
          </a:xfrm>
        </p:grpSpPr>
        <p:pic>
          <p:nvPicPr>
            <p:cNvPr id="152" name="圖片 2">
              <a:extLst>
                <a:ext uri="{FF2B5EF4-FFF2-40B4-BE49-F238E27FC236}">
                  <a16:creationId xmlns="" xmlns:a16="http://schemas.microsoft.com/office/drawing/2014/main" id="{A5771EF5-02EC-41F1-A537-5E9EFDCAB0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0723" y="1574616"/>
              <a:ext cx="1207092" cy="1662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" name="文字方塊 6">
              <a:extLst>
                <a:ext uri="{FF2B5EF4-FFF2-40B4-BE49-F238E27FC236}">
                  <a16:creationId xmlns="" xmlns:a16="http://schemas.microsoft.com/office/drawing/2014/main" id="{1B820C62-64D7-4C2F-BBFE-C6A4584A7B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4854" y="2168107"/>
              <a:ext cx="1598769" cy="635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342892">
                <a:spcBef>
                  <a:spcPct val="0"/>
                </a:spcBef>
                <a:buNone/>
              </a:pPr>
              <a:r>
                <a:rPr lang="zh-TW" altLang="en-US" sz="1000" b="1" dirty="0">
                  <a:solidFill>
                    <a:prstClr val="black"/>
                  </a:solidFill>
                  <a:highlight>
                    <a:srgbClr val="FFFF00"/>
                  </a:highlight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美安台灣</a:t>
              </a:r>
              <a:r>
                <a:rPr lang="en-US" altLang="zh-TW" sz="1000" b="1" dirty="0">
                  <a:solidFill>
                    <a:prstClr val="black"/>
                  </a:solidFill>
                  <a:highlight>
                    <a:srgbClr val="FFFF00"/>
                  </a:highlight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25</a:t>
              </a:r>
              <a:r>
                <a:rPr lang="zh-TW" altLang="en-US" sz="1000" b="1" dirty="0">
                  <a:solidFill>
                    <a:prstClr val="black"/>
                  </a:solidFill>
                  <a:highlight>
                    <a:srgbClr val="FFFF00"/>
                  </a:highlight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週年</a:t>
              </a:r>
              <a:endParaRPr lang="en-US" altLang="zh-TW" sz="1000" b="1" dirty="0">
                <a:solidFill>
                  <a:prstClr val="black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 algn="ctr" defTabSz="342892">
                <a:spcBef>
                  <a:spcPct val="0"/>
                </a:spcBef>
                <a:buNone/>
              </a:pPr>
              <a:r>
                <a:rPr lang="zh-TW" altLang="en-US" sz="1000" b="1" dirty="0">
                  <a:solidFill>
                    <a:prstClr val="black"/>
                  </a:solidFill>
                  <a:highlight>
                    <a:srgbClr val="FFFF00"/>
                  </a:highlight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精裝版記事本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="" xmlns:a16="http://schemas.microsoft.com/office/drawing/2014/main" id="{B1A7C6D8-1F92-4F74-9C07-CC19FEE9D31C}"/>
              </a:ext>
            </a:extLst>
          </p:cNvPr>
          <p:cNvGrpSpPr/>
          <p:nvPr/>
        </p:nvGrpSpPr>
        <p:grpSpPr>
          <a:xfrm>
            <a:off x="3384575" y="472659"/>
            <a:ext cx="1590878" cy="2545153"/>
            <a:chOff x="438068" y="1401373"/>
            <a:chExt cx="1890857" cy="3294128"/>
          </a:xfrm>
        </p:grpSpPr>
        <p:sp>
          <p:nvSpPr>
            <p:cNvPr id="163" name="文字方塊 6">
              <a:extLst>
                <a:ext uri="{FF2B5EF4-FFF2-40B4-BE49-F238E27FC236}">
                  <a16:creationId xmlns="" xmlns:a16="http://schemas.microsoft.com/office/drawing/2014/main" id="{D30D2500-FAA2-4A2F-B7A3-D77F91CF26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0413" y="4097980"/>
              <a:ext cx="1454961" cy="597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342892">
                <a:spcBef>
                  <a:spcPct val="0"/>
                </a:spcBef>
                <a:buNone/>
              </a:pPr>
              <a:r>
                <a:rPr lang="en-US" altLang="zh-TW" sz="800" b="1" dirty="0">
                  <a:solidFill>
                    <a:prstClr val="black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  <a:t>11/2</a:t>
              </a:r>
              <a:r>
                <a:rPr lang="zh-TW" altLang="en-US" sz="800" b="1" dirty="0">
                  <a:solidFill>
                    <a:prstClr val="black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  <a:t>上市</a:t>
              </a:r>
              <a:endParaRPr lang="en-US" altLang="zh-TW" sz="800" b="1" dirty="0">
                <a:solidFill>
                  <a:prstClr val="black"/>
                </a:solidFill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algn="ctr" defTabSz="342892">
                <a:spcBef>
                  <a:spcPct val="0"/>
                </a:spcBef>
                <a:buNone/>
              </a:pPr>
              <a:r>
                <a:rPr lang="zh-TW" altLang="en-US" sz="800" b="1" dirty="0">
                  <a:solidFill>
                    <a:prstClr val="black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  <a:t>金石堂網路書店</a:t>
              </a:r>
              <a:endParaRPr lang="en-US" altLang="zh-TW" sz="800" b="1" dirty="0">
                <a:solidFill>
                  <a:prstClr val="black"/>
                </a:solidFill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algn="ctr" defTabSz="342892">
                <a:spcBef>
                  <a:spcPct val="0"/>
                </a:spcBef>
                <a:buNone/>
              </a:pPr>
              <a:r>
                <a:rPr lang="zh-TW" altLang="en-US" sz="800" b="1" dirty="0">
                  <a:solidFill>
                    <a:prstClr val="black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  <a:t>及各大書店皆可買到</a:t>
              </a:r>
              <a:endParaRPr lang="en-US" altLang="zh-TW" sz="800" b="1" dirty="0">
                <a:solidFill>
                  <a:prstClr val="black"/>
                </a:solidFill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67" name="文字方塊 6">
              <a:extLst>
                <a:ext uri="{FF2B5EF4-FFF2-40B4-BE49-F238E27FC236}">
                  <a16:creationId xmlns="" xmlns:a16="http://schemas.microsoft.com/office/drawing/2014/main" id="{C568B85B-0104-483C-9C73-83E97CD4E5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652" y="1401373"/>
              <a:ext cx="1359901" cy="318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342892">
                <a:spcBef>
                  <a:spcPct val="0"/>
                </a:spcBef>
                <a:buNone/>
              </a:pPr>
              <a:r>
                <a:rPr lang="zh-TW" altLang="en-US" sz="1000" b="1" dirty="0">
                  <a:solidFill>
                    <a:prstClr val="black"/>
                  </a:solidFill>
                  <a:highlight>
                    <a:srgbClr val="FFFF00"/>
                  </a:highlight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全球首發</a:t>
              </a:r>
            </a:p>
          </p:txBody>
        </p:sp>
        <p:pic>
          <p:nvPicPr>
            <p:cNvPr id="3" name="圖片 2">
              <a:extLst>
                <a:ext uri="{FF2B5EF4-FFF2-40B4-BE49-F238E27FC236}">
                  <a16:creationId xmlns="" xmlns:a16="http://schemas.microsoft.com/office/drawing/2014/main" id="{E46BD087-110C-4FCE-8049-B7C281B3B2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0" t="6212" r="8716" b="8523"/>
            <a:stretch/>
          </p:blipFill>
          <p:spPr>
            <a:xfrm>
              <a:off x="438068" y="1676130"/>
              <a:ext cx="1890857" cy="2423873"/>
            </a:xfrm>
            <a:prstGeom prst="rect">
              <a:avLst/>
            </a:prstGeom>
          </p:spPr>
        </p:pic>
      </p:grpSp>
      <p:grpSp>
        <p:nvGrpSpPr>
          <p:cNvPr id="9" name="群組 8">
            <a:extLst>
              <a:ext uri="{FF2B5EF4-FFF2-40B4-BE49-F238E27FC236}">
                <a16:creationId xmlns="" xmlns:a16="http://schemas.microsoft.com/office/drawing/2014/main" id="{18419ECA-91AE-4938-8B09-80384328BEC2}"/>
              </a:ext>
            </a:extLst>
          </p:cNvPr>
          <p:cNvGrpSpPr/>
          <p:nvPr/>
        </p:nvGrpSpPr>
        <p:grpSpPr>
          <a:xfrm>
            <a:off x="206021" y="640858"/>
            <a:ext cx="2685166" cy="1245144"/>
            <a:chOff x="3515500" y="375984"/>
            <a:chExt cx="3196450" cy="1976612"/>
          </a:xfrm>
        </p:grpSpPr>
        <p:grpSp>
          <p:nvGrpSpPr>
            <p:cNvPr id="8" name="群組 7">
              <a:extLst>
                <a:ext uri="{FF2B5EF4-FFF2-40B4-BE49-F238E27FC236}">
                  <a16:creationId xmlns="" xmlns:a16="http://schemas.microsoft.com/office/drawing/2014/main" id="{6CA21BB2-011D-40AE-B811-7E3D1A61F5B6}"/>
                </a:ext>
              </a:extLst>
            </p:cNvPr>
            <p:cNvGrpSpPr/>
            <p:nvPr/>
          </p:nvGrpSpPr>
          <p:grpSpPr>
            <a:xfrm>
              <a:off x="3523278" y="375984"/>
              <a:ext cx="3188672" cy="1932114"/>
              <a:chOff x="3523278" y="375984"/>
              <a:chExt cx="3188672" cy="1932114"/>
            </a:xfrm>
          </p:grpSpPr>
          <p:grpSp>
            <p:nvGrpSpPr>
              <p:cNvPr id="7" name="群組 6">
                <a:extLst>
                  <a:ext uri="{FF2B5EF4-FFF2-40B4-BE49-F238E27FC236}">
                    <a16:creationId xmlns="" xmlns:a16="http://schemas.microsoft.com/office/drawing/2014/main" id="{AB4F7FF5-3441-4190-8980-8A2D6AF4DF7D}"/>
                  </a:ext>
                </a:extLst>
              </p:cNvPr>
              <p:cNvGrpSpPr/>
              <p:nvPr/>
            </p:nvGrpSpPr>
            <p:grpSpPr>
              <a:xfrm>
                <a:off x="3523278" y="375984"/>
                <a:ext cx="3188672" cy="1932114"/>
                <a:chOff x="2857772" y="229178"/>
                <a:chExt cx="4750119" cy="2411106"/>
              </a:xfrm>
            </p:grpSpPr>
            <p:sp>
              <p:nvSpPr>
                <p:cNvPr id="160" name="文字方塊 6">
                  <a:extLst>
                    <a:ext uri="{FF2B5EF4-FFF2-40B4-BE49-F238E27FC236}">
                      <a16:creationId xmlns="" xmlns:a16="http://schemas.microsoft.com/office/drawing/2014/main" id="{EF4093E3-EE66-4064-88E9-EF685495E75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57772" y="229178"/>
                  <a:ext cx="4750119" cy="10974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algn="ctr" defTabSz="342892">
                    <a:spcBef>
                      <a:spcPct val="0"/>
                    </a:spcBef>
                    <a:buNone/>
                  </a:pPr>
                  <a:r>
                    <a:rPr lang="zh-TW" altLang="en-US" sz="1000" b="1" dirty="0">
                      <a:solidFill>
                        <a:prstClr val="black"/>
                      </a:solidFill>
                      <a:highlight>
                        <a:srgbClr val="FFFF00"/>
                      </a:highlight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美安 </a:t>
                  </a:r>
                  <a:r>
                    <a:rPr lang="en-US" altLang="zh-TW" sz="800" b="1" dirty="0">
                      <a:solidFill>
                        <a:prstClr val="black"/>
                      </a:solidFill>
                      <a:highlight>
                        <a:srgbClr val="FFFF00"/>
                      </a:highlight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&amp;</a:t>
                  </a:r>
                  <a:r>
                    <a:rPr lang="zh-TW" altLang="en-US" sz="800" b="1" dirty="0">
                      <a:solidFill>
                        <a:prstClr val="black"/>
                      </a:solidFill>
                      <a:highlight>
                        <a:srgbClr val="FFFF00"/>
                      </a:highlight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 </a:t>
                  </a:r>
                  <a:r>
                    <a:rPr lang="zh-TW" altLang="en-US" sz="1000" b="1" dirty="0">
                      <a:solidFill>
                        <a:prstClr val="black"/>
                      </a:solidFill>
                      <a:highlight>
                        <a:srgbClr val="FFFF00"/>
                      </a:highlight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瑞士國鐵 聯名款名片夾</a:t>
                  </a:r>
                  <a:r>
                    <a:rPr lang="en-US" altLang="zh-TW" sz="1000" b="1" dirty="0">
                      <a:solidFill>
                        <a:prstClr val="black"/>
                      </a:solidFill>
                      <a:highlight>
                        <a:srgbClr val="FFFF00"/>
                      </a:highlight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+</a:t>
                  </a:r>
                  <a:r>
                    <a:rPr lang="zh-TW" altLang="en-US" sz="1000" b="1" dirty="0">
                      <a:solidFill>
                        <a:prstClr val="black"/>
                      </a:solidFill>
                      <a:highlight>
                        <a:srgbClr val="FFFF00"/>
                      </a:highlight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鑰匙圈</a:t>
                  </a:r>
                </a:p>
                <a:p>
                  <a:pPr algn="ctr" defTabSz="342892">
                    <a:spcBef>
                      <a:spcPct val="0"/>
                    </a:spcBef>
                    <a:buNone/>
                  </a:pPr>
                  <a:endParaRPr lang="zh-TW" altLang="en-US" sz="1000" b="1" dirty="0">
                    <a:solidFill>
                      <a:prstClr val="black"/>
                    </a:solidFill>
                    <a:highlight>
                      <a:srgbClr val="FFFF00"/>
                    </a:highlight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pPr algn="ctr" defTabSz="342892">
                    <a:spcBef>
                      <a:spcPct val="0"/>
                    </a:spcBef>
                    <a:buNone/>
                  </a:pPr>
                  <a:endParaRPr lang="en-US" altLang="zh-TW" sz="1000" b="1" dirty="0">
                    <a:solidFill>
                      <a:prstClr val="black"/>
                    </a:solidFill>
                    <a:highlight>
                      <a:srgbClr val="FFFF00"/>
                    </a:highlight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pic>
              <p:nvPicPr>
                <p:cNvPr id="1026" name="Picture 2" descr="http://img06-tw1.uitoximg.com/A/show/AW000001/2017/0306/AM0000706/i201703AM060000706_14887910877417210013664.jpg">
                  <a:extLst>
                    <a:ext uri="{FF2B5EF4-FFF2-40B4-BE49-F238E27FC236}">
                      <a16:creationId xmlns="" xmlns:a16="http://schemas.microsoft.com/office/drawing/2014/main" id="{C142DA38-22D2-4D19-AAD4-B466F55828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136166">
                  <a:off x="4399493" y="1030680"/>
                  <a:ext cx="1609604" cy="16096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9" name="文字方塊 5">
                <a:extLst>
                  <a:ext uri="{FF2B5EF4-FFF2-40B4-BE49-F238E27FC236}">
                    <a16:creationId xmlns="" xmlns:a16="http://schemas.microsoft.com/office/drawing/2014/main" id="{BA730369-8D13-43D7-BDCA-88AE50CED3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74717" y="1438902"/>
                <a:ext cx="1237233" cy="732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defTabSz="342892">
                  <a:spcBef>
                    <a:spcPct val="0"/>
                  </a:spcBef>
                  <a:buNone/>
                </a:pPr>
                <a:r>
                  <a:rPr lang="en-US" altLang="zh-TW" sz="800" dirty="0">
                    <a:solidFill>
                      <a:prstClr val="black"/>
                    </a:solidFill>
                    <a:ea typeface="微軟正黑體" panose="020B0604030504040204" pitchFamily="34" charset="-120"/>
                    <a:cs typeface="Arial" panose="020B0604020202020204" pitchFamily="34" charset="0"/>
                  </a:rPr>
                  <a:t>25</a:t>
                </a:r>
                <a:r>
                  <a:rPr lang="en-US" altLang="zh-TW" sz="800" baseline="30000" dirty="0">
                    <a:solidFill>
                      <a:prstClr val="black"/>
                    </a:solidFill>
                    <a:ea typeface="微軟正黑體" panose="020B0604030504040204" pitchFamily="34" charset="-120"/>
                    <a:cs typeface="Arial" panose="020B0604020202020204" pitchFamily="34" charset="0"/>
                  </a:rPr>
                  <a:t>th</a:t>
                </a:r>
                <a:r>
                  <a:rPr lang="en-US" altLang="zh-TW" sz="800" dirty="0">
                    <a:solidFill>
                      <a:prstClr val="black"/>
                    </a:solidFill>
                    <a:ea typeface="微軟正黑體" panose="020B0604030504040204" pitchFamily="34" charset="-120"/>
                    <a:cs typeface="Arial" panose="020B0604020202020204" pitchFamily="34" charset="0"/>
                  </a:rPr>
                  <a:t> Anniversary</a:t>
                </a:r>
              </a:p>
              <a:p>
                <a:pPr algn="ctr" defTabSz="342892">
                  <a:spcBef>
                    <a:spcPct val="0"/>
                  </a:spcBef>
                  <a:buNone/>
                </a:pPr>
                <a:r>
                  <a:rPr lang="zh-TW" altLang="en-US" sz="800" dirty="0">
                    <a:solidFill>
                      <a:prstClr val="black"/>
                    </a:solidFill>
                    <a:ea typeface="微軟正黑體" panose="020B0604030504040204" pitchFamily="34" charset="-120"/>
                    <a:cs typeface="Arial" panose="020B0604020202020204" pitchFamily="34" charset="0"/>
                  </a:rPr>
                  <a:t>美安台灣│</a:t>
                </a:r>
                <a:r>
                  <a:rPr lang="en-US" altLang="zh-TW" sz="800" dirty="0">
                    <a:solidFill>
                      <a:prstClr val="black"/>
                    </a:solidFill>
                    <a:ea typeface="微軟正黑體" panose="020B0604030504040204" pitchFamily="34" charset="-120"/>
                    <a:cs typeface="Arial" panose="020B0604020202020204" pitchFamily="34" charset="0"/>
                  </a:rPr>
                  <a:t>SHOP</a:t>
                </a:r>
                <a:r>
                  <a:rPr lang="zh-TW" altLang="en-US" sz="800" dirty="0">
                    <a:solidFill>
                      <a:prstClr val="black"/>
                    </a:solidFill>
                    <a:ea typeface="微軟正黑體" panose="020B0604030504040204" pitchFamily="34" charset="-120"/>
                    <a:cs typeface="Arial" panose="020B0604020202020204" pitchFamily="34" charset="0"/>
                  </a:rPr>
                  <a:t>．</a:t>
                </a:r>
                <a:r>
                  <a:rPr lang="en-US" altLang="zh-TW" sz="800" dirty="0">
                    <a:solidFill>
                      <a:prstClr val="black"/>
                    </a:solidFill>
                    <a:ea typeface="微軟正黑體" panose="020B0604030504040204" pitchFamily="34" charset="-120"/>
                    <a:cs typeface="Arial" panose="020B0604020202020204" pitchFamily="34" charset="0"/>
                  </a:rPr>
                  <a:t>COM</a:t>
                </a:r>
                <a:endParaRPr lang="zh-TW" altLang="en-US" sz="800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0" name="圖片 2">
              <a:extLst>
                <a:ext uri="{FF2B5EF4-FFF2-40B4-BE49-F238E27FC236}">
                  <a16:creationId xmlns="" xmlns:a16="http://schemas.microsoft.com/office/drawing/2014/main" id="{4508A7E5-8CE8-4090-AF1A-347B7E6ADD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1" t="12131" r="6688" b="40200"/>
            <a:stretch/>
          </p:blipFill>
          <p:spPr bwMode="auto">
            <a:xfrm rot="5400000">
              <a:off x="3268871" y="971310"/>
              <a:ext cx="1627915" cy="1134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 Box 20">
            <a:extLst>
              <a:ext uri="{FF2B5EF4-FFF2-40B4-BE49-F238E27FC236}">
                <a16:creationId xmlns="" xmlns:a16="http://schemas.microsoft.com/office/drawing/2014/main" id="{0CAA159D-7F60-4195-B305-B5D77494A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21" y="70465"/>
            <a:ext cx="5543150" cy="32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/>
          <a:lstStyle/>
          <a:p>
            <a:pPr defTabSz="342892">
              <a:lnSpc>
                <a:spcPts val="2531"/>
              </a:lnSpc>
              <a:defRPr/>
            </a:pPr>
            <a:r>
              <a:rPr lang="zh-TW" altLang="en-US" sz="25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四大必備單品 年會獨享 只送不賣</a:t>
            </a:r>
            <a:endParaRPr lang="en-US" altLang="zh-TW" sz="25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342892">
              <a:lnSpc>
                <a:spcPts val="2954"/>
              </a:lnSpc>
              <a:defRPr/>
            </a:pPr>
            <a:endParaRPr lang="en-US" altLang="zh-TW" sz="25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342892">
              <a:lnSpc>
                <a:spcPts val="2954"/>
              </a:lnSpc>
              <a:defRPr/>
            </a:pPr>
            <a:endParaRPr lang="zh-TW" altLang="en-US" sz="25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342892">
              <a:lnSpc>
                <a:spcPts val="1688"/>
              </a:lnSpc>
              <a:defRPr/>
            </a:pPr>
            <a:endParaRPr lang="zh-TW" altLang="en-US" sz="25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443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152328" y="545472"/>
            <a:ext cx="3456384" cy="259716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lIns="57389" tIns="28721" rIns="57389" bIns="28721">
            <a:spAutoFit/>
          </a:bodyPr>
          <a:lstStyle/>
          <a:p>
            <a:pPr marL="358684" indent="-358684" defTabSz="557469">
              <a:buSzPct val="70000"/>
              <a:buFont typeface="Wingdings" panose="05000000000000000000" pitchFamily="2" charset="2"/>
              <a:buChar char="n"/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3" descr="C:\Users\Julias\AppData\Local\Microsoft\Windows\Temporary Internet Files\Content.IE5\02BD9QY3\question-mark-1019993_960_72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34" y="644856"/>
            <a:ext cx="3298661" cy="241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9"/>
          <p:cNvSpPr/>
          <p:nvPr/>
        </p:nvSpPr>
        <p:spPr>
          <a:xfrm>
            <a:off x="0" y="35921"/>
            <a:ext cx="5761038" cy="581193"/>
          </a:xfrm>
          <a:prstGeom prst="rect">
            <a:avLst/>
          </a:prstGeom>
        </p:spPr>
        <p:txBody>
          <a:bodyPr wrap="square" lIns="57361" tIns="28706" rIns="57361" bIns="28706">
            <a:spAutoFit/>
          </a:bodyPr>
          <a:lstStyle/>
          <a:p>
            <a:pPr algn="ctr" defTabSz="751148">
              <a:defRPr/>
            </a:pPr>
            <a:r>
              <a:rPr lang="zh-TW" altLang="en-US" sz="3400" b="1" cap="all" dirty="0">
                <a:solidFill>
                  <a:srgbClr val="0070C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美安有什麼好</a:t>
            </a:r>
            <a:r>
              <a:rPr lang="en-US" altLang="zh-TW" sz="3400" b="1" cap="all" dirty="0">
                <a:solidFill>
                  <a:srgbClr val="0070C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??</a:t>
            </a:r>
            <a:endParaRPr lang="zh-TW" altLang="en-US" sz="2800" b="1" cap="all" dirty="0">
              <a:solidFill>
                <a:srgbClr val="0070C0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559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群組 20">
            <a:extLst>
              <a:ext uri="{FF2B5EF4-FFF2-40B4-BE49-F238E27FC236}">
                <a16:creationId xmlns="" xmlns:a16="http://schemas.microsoft.com/office/drawing/2014/main" id="{7836565A-2DB7-46B0-B803-015EB56AE1F3}"/>
              </a:ext>
            </a:extLst>
          </p:cNvPr>
          <p:cNvGrpSpPr/>
          <p:nvPr/>
        </p:nvGrpSpPr>
        <p:grpSpPr>
          <a:xfrm>
            <a:off x="-2378" y="223472"/>
            <a:ext cx="4699982" cy="1937985"/>
            <a:chOff x="-183314" y="354751"/>
            <a:chExt cx="5964966" cy="3076468"/>
          </a:xfrm>
        </p:grpSpPr>
        <p:pic>
          <p:nvPicPr>
            <p:cNvPr id="4" name="圖片 3" descr="一張含有 文字 的圖片&#10;&#10;描述是以高可信度產生">
              <a:extLst>
                <a:ext uri="{FF2B5EF4-FFF2-40B4-BE49-F238E27FC236}">
                  <a16:creationId xmlns="" xmlns:a16="http://schemas.microsoft.com/office/drawing/2014/main" id="{5F391DC0-6DCF-49FD-A8A4-40F06801E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44" y="1232215"/>
              <a:ext cx="1482857" cy="21990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文字方塊 10">
              <a:extLst>
                <a:ext uri="{FF2B5EF4-FFF2-40B4-BE49-F238E27FC236}">
                  <a16:creationId xmlns="" xmlns:a16="http://schemas.microsoft.com/office/drawing/2014/main" id="{6A6B3691-0CE9-4EE7-B635-EE90FC72A7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83314" y="354751"/>
              <a:ext cx="5964966" cy="708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342892">
                <a:spcBef>
                  <a:spcPct val="0"/>
                </a:spcBef>
                <a:buNone/>
              </a:pPr>
              <a:r>
                <a:rPr lang="zh-TW" altLang="en-US" sz="2300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訂</a:t>
              </a:r>
              <a:r>
                <a:rPr lang="en-US" altLang="zh-TW" sz="2300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《</a:t>
              </a:r>
              <a:r>
                <a:rPr lang="zh-TW" altLang="en-US" sz="2300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今周刊</a:t>
              </a:r>
              <a:r>
                <a:rPr lang="en-US" altLang="zh-TW" sz="2300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》</a:t>
              </a:r>
              <a:r>
                <a:rPr lang="zh-TW" altLang="en-US" sz="2300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半年</a:t>
              </a:r>
              <a:r>
                <a:rPr lang="en-US" altLang="zh-TW" sz="2300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26</a:t>
              </a:r>
              <a:r>
                <a:rPr lang="zh-TW" altLang="en-US" sz="2300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期</a:t>
              </a:r>
            </a:p>
          </p:txBody>
        </p:sp>
      </p:grpSp>
      <p:sp>
        <p:nvSpPr>
          <p:cNvPr id="10" name="星形: 十二角 9">
            <a:extLst>
              <a:ext uri="{FF2B5EF4-FFF2-40B4-BE49-F238E27FC236}">
                <a16:creationId xmlns="" xmlns:a16="http://schemas.microsoft.com/office/drawing/2014/main" id="{B8D9F5C9-93E9-4758-84A9-429773C86D0B}"/>
              </a:ext>
            </a:extLst>
          </p:cNvPr>
          <p:cNvSpPr/>
          <p:nvPr/>
        </p:nvSpPr>
        <p:spPr>
          <a:xfrm rot="448026">
            <a:off x="4011772" y="551723"/>
            <a:ext cx="1511657" cy="1035125"/>
          </a:xfrm>
          <a:prstGeom prst="star12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342892">
              <a:defRPr/>
            </a:pPr>
            <a:r>
              <a:rPr lang="zh-TW" altLang="en-US" sz="2300" b="1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限量</a:t>
            </a:r>
            <a:endParaRPr lang="en-US" altLang="zh-TW" sz="2300" b="1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 defTabSz="342892">
              <a:defRPr/>
            </a:pPr>
            <a:r>
              <a:rPr lang="en-US" altLang="zh-TW" sz="1400" b="1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1,000</a:t>
            </a:r>
            <a:r>
              <a:rPr lang="zh-TW" altLang="en-US" sz="1400" b="1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套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="" xmlns:a16="http://schemas.microsoft.com/office/drawing/2014/main" id="{BF512D18-1D38-40BA-BDD4-F97558D9BF49}"/>
              </a:ext>
            </a:extLst>
          </p:cNvPr>
          <p:cNvGrpSpPr/>
          <p:nvPr/>
        </p:nvGrpSpPr>
        <p:grpSpPr>
          <a:xfrm>
            <a:off x="1641034" y="1554906"/>
            <a:ext cx="4120004" cy="1433526"/>
            <a:chOff x="3630281" y="2509745"/>
            <a:chExt cx="3790789" cy="2633092"/>
          </a:xfrm>
        </p:grpSpPr>
        <p:sp>
          <p:nvSpPr>
            <p:cNvPr id="19" name="文字方塊 18">
              <a:extLst>
                <a:ext uri="{FF2B5EF4-FFF2-40B4-BE49-F238E27FC236}">
                  <a16:creationId xmlns="" xmlns:a16="http://schemas.microsoft.com/office/drawing/2014/main" id="{7E643A1C-A333-4E26-8902-4F5E0085D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5619" y="2509745"/>
              <a:ext cx="2767346" cy="56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342892">
                <a:spcBef>
                  <a:spcPct val="0"/>
                </a:spcBef>
                <a:buNone/>
              </a:pPr>
              <a:endParaRPr lang="zh-TW" altLang="en-US" sz="1400" b="1" u="sng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="" xmlns:a16="http://schemas.microsoft.com/office/drawing/2014/main" id="{71FFF5E8-E8E0-4FDD-9694-697B8105F5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0281" y="2881549"/>
              <a:ext cx="3790789" cy="22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defTabSz="342892">
                <a:spcBef>
                  <a:spcPct val="0"/>
                </a:spcBef>
                <a:buNone/>
              </a:pPr>
              <a:r>
                <a:rPr lang="zh-TW" altLang="en-US" sz="2800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年會現場價</a:t>
              </a:r>
              <a:r>
                <a:rPr lang="en-US" altLang="zh-TW" sz="1500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NT$</a:t>
              </a:r>
              <a:r>
                <a:rPr lang="en-US" altLang="zh-TW" sz="28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2,999</a:t>
              </a:r>
              <a:r>
                <a:rPr lang="zh-TW" altLang="en-US" sz="2800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元</a:t>
              </a:r>
              <a:endParaRPr lang="en-US" altLang="zh-TW" sz="28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 defTabSz="342892">
                <a:spcBef>
                  <a:spcPct val="0"/>
                </a:spcBef>
                <a:buNone/>
              </a:pPr>
              <a:r>
                <a:rPr lang="zh-TW" altLang="en-US" sz="1800" b="1" u="sng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總價值</a:t>
              </a:r>
              <a:r>
                <a:rPr lang="en-US" altLang="zh-TW" sz="1800" b="1" u="sng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NT$7,728</a:t>
              </a:r>
              <a:r>
                <a:rPr lang="zh-TW" altLang="en-US" sz="1800" b="1" u="sng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元</a:t>
              </a:r>
            </a:p>
            <a:p>
              <a:pPr algn="ctr" defTabSz="342892">
                <a:spcBef>
                  <a:spcPct val="0"/>
                </a:spcBef>
                <a:buNone/>
              </a:pPr>
              <a:endParaRPr lang="zh-TW" altLang="en-US" sz="28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686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ulias\Desktop\shutterstock_5687367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0" y="0"/>
            <a:ext cx="5864941" cy="326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/>
          </p:cNvSpPr>
          <p:nvPr/>
        </p:nvSpPr>
        <p:spPr>
          <a:xfrm>
            <a:off x="774013" y="2318163"/>
            <a:ext cx="5779073" cy="545265"/>
          </a:xfrm>
          <a:prstGeom prst="rect">
            <a:avLst/>
          </a:prstGeom>
        </p:spPr>
        <p:txBody>
          <a:bodyPr lIns="57389" tIns="28721" rIns="57389" bIns="28721"/>
          <a:lstStyle>
            <a:lvl1pPr algn="ctr" defTabSz="118518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嘉賓分享</a:t>
            </a:r>
            <a:endParaRPr lang="en-US" altLang="zh-TW" sz="5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0540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333"/>
            <a:ext cx="5761038" cy="680409"/>
          </a:xfrm>
          <a:prstGeom prst="rect">
            <a:avLst/>
          </a:prstGeom>
        </p:spPr>
      </p:pic>
      <p:pic>
        <p:nvPicPr>
          <p:cNvPr id="12" name="圖片 11" descr="shop.com_log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2656" y="293246"/>
            <a:ext cx="1179556" cy="884532"/>
          </a:xfrm>
          <a:prstGeom prst="rect">
            <a:avLst/>
          </a:prstGeom>
        </p:spPr>
      </p:pic>
      <p:pic>
        <p:nvPicPr>
          <p:cNvPr id="13" name="圖片 12" descr="CSLEEP棉睡店3 - 複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80536" y="293246"/>
            <a:ext cx="1896742" cy="918552"/>
          </a:xfrm>
          <a:prstGeom prst="rect">
            <a:avLst/>
          </a:prstGeom>
        </p:spPr>
      </p:pic>
      <p:pic>
        <p:nvPicPr>
          <p:cNvPr id="21" name="圖片 20" descr="1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01920" y="2198393"/>
            <a:ext cx="5761038" cy="651618"/>
          </a:xfrm>
          <a:prstGeom prst="rect">
            <a:avLst/>
          </a:prstGeom>
        </p:spPr>
      </p:pic>
      <p:pic>
        <p:nvPicPr>
          <p:cNvPr id="22" name="圖片 21" descr="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55278" y="1648838"/>
            <a:ext cx="5761038" cy="651618"/>
          </a:xfrm>
          <a:prstGeom prst="rect">
            <a:avLst/>
          </a:prstGeom>
        </p:spPr>
      </p:pic>
      <p:pic>
        <p:nvPicPr>
          <p:cNvPr id="23" name="圖片 22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364" y="1109741"/>
            <a:ext cx="5761038" cy="65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8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1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6902" y="-101589"/>
            <a:ext cx="5184934" cy="586456"/>
          </a:xfrm>
        </p:spPr>
      </p:pic>
      <p:pic>
        <p:nvPicPr>
          <p:cNvPr id="5" name="圖片 4" descr="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468" y="463354"/>
            <a:ext cx="4264549" cy="159896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428842" y="1618949"/>
            <a:ext cx="4128447" cy="1497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03" tIns="28763" rIns="57503" bIns="28763" rtlCol="0" anchor="ctr"/>
          <a:lstStyle/>
          <a:p>
            <a:pPr algn="ctr" defTabSz="575006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6" name="圖片 5" descr="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4208" y="1649773"/>
            <a:ext cx="4128447" cy="1547931"/>
          </a:xfrm>
          <a:prstGeom prst="rect">
            <a:avLst/>
          </a:prstGeom>
        </p:spPr>
      </p:pic>
      <p:pic>
        <p:nvPicPr>
          <p:cNvPr id="14" name="圖片 13" descr="2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02865" y="293254"/>
            <a:ext cx="1526556" cy="1360817"/>
          </a:xfrm>
          <a:prstGeom prst="rect">
            <a:avLst/>
          </a:prstGeom>
        </p:spPr>
      </p:pic>
      <p:pic>
        <p:nvPicPr>
          <p:cNvPr id="15" name="圖片 14" descr="2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68289" y="1892227"/>
            <a:ext cx="1588371" cy="141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9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4569" y="65"/>
            <a:ext cx="5184934" cy="540015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67731" y="446473"/>
            <a:ext cx="4150669" cy="1207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92" tIns="25703" rIns="51392" bIns="25703" rtlCol="0" anchor="ctr"/>
          <a:lstStyle/>
          <a:p>
            <a:pPr algn="ctr" defTabSz="513857"/>
            <a:endParaRPr lang="zh-TW" altLang="en-US" sz="1000">
              <a:solidFill>
                <a:prstClr val="white"/>
              </a:solidFill>
            </a:endParaRPr>
          </a:p>
        </p:txBody>
      </p:sp>
      <p:pic>
        <p:nvPicPr>
          <p:cNvPr id="6" name="內容版面配置區 5" descr="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3099" y="476674"/>
            <a:ext cx="4173814" cy="1245432"/>
          </a:xfrm>
        </p:spPr>
      </p:pic>
      <p:pic>
        <p:nvPicPr>
          <p:cNvPr id="9" name="圖片 8" descr="2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9258" y="-68986"/>
            <a:ext cx="5308003" cy="600376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973170" y="1620044"/>
            <a:ext cx="3629404" cy="1530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92" tIns="25703" rIns="51392" bIns="25703" rtlCol="0" anchor="ctr"/>
          <a:lstStyle/>
          <a:p>
            <a:pPr algn="ctr" defTabSz="513857"/>
            <a:endParaRPr lang="zh-TW" altLang="en-US" sz="1000">
              <a:solidFill>
                <a:prstClr val="white"/>
              </a:solidFill>
            </a:endParaRPr>
          </a:p>
        </p:txBody>
      </p:sp>
      <p:pic>
        <p:nvPicPr>
          <p:cNvPr id="11" name="圖片 10" descr="sunri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18536" y="1654235"/>
            <a:ext cx="3623330" cy="1530750"/>
          </a:xfrm>
          <a:prstGeom prst="rect">
            <a:avLst/>
          </a:prstGeom>
        </p:spPr>
      </p:pic>
      <p:pic>
        <p:nvPicPr>
          <p:cNvPr id="18" name="圖片 17" descr="2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304" y="2095435"/>
            <a:ext cx="1996172" cy="81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466" y="-80972"/>
            <a:ext cx="5670943" cy="641427"/>
          </a:xfrm>
          <a:prstGeom prst="rect">
            <a:avLst/>
          </a:prstGeom>
        </p:spPr>
      </p:pic>
      <p:pic>
        <p:nvPicPr>
          <p:cNvPr id="9" name="圖片 8" descr="3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8173" y="565428"/>
            <a:ext cx="2449847" cy="277097"/>
          </a:xfrm>
          <a:prstGeom prst="rect">
            <a:avLst/>
          </a:prstGeom>
        </p:spPr>
      </p:pic>
      <p:pic>
        <p:nvPicPr>
          <p:cNvPr id="10" name="圖片 9" descr="3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52735" y="837574"/>
            <a:ext cx="2707014" cy="306184"/>
          </a:xfrm>
          <a:prstGeom prst="rect">
            <a:avLst/>
          </a:prstGeom>
        </p:spPr>
      </p:pic>
      <p:pic>
        <p:nvPicPr>
          <p:cNvPr id="11" name="圖片 10" descr="3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8467" y="2436554"/>
            <a:ext cx="3007458" cy="340167"/>
          </a:xfrm>
          <a:prstGeom prst="rect">
            <a:avLst/>
          </a:prstGeom>
        </p:spPr>
      </p:pic>
      <p:pic>
        <p:nvPicPr>
          <p:cNvPr id="14" name="圖片 13" descr="3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0755" y="2708756"/>
            <a:ext cx="3007459" cy="340167"/>
          </a:xfrm>
          <a:prstGeom prst="rect">
            <a:avLst/>
          </a:prstGeom>
        </p:spPr>
      </p:pic>
      <p:pic>
        <p:nvPicPr>
          <p:cNvPr id="16" name="圖片 15" descr="growth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832" y="535214"/>
            <a:ext cx="3130361" cy="1844818"/>
          </a:xfrm>
          <a:prstGeom prst="rect">
            <a:avLst/>
          </a:prstGeom>
        </p:spPr>
      </p:pic>
      <p:pic>
        <p:nvPicPr>
          <p:cNvPr id="18" name="圖片 17" descr="312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43548" y="1279848"/>
            <a:ext cx="2397909" cy="185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4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13356" y="480625"/>
            <a:ext cx="2313488" cy="24662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51386" tIns="25700" rIns="51386" bIns="25700" rtlCol="0" anchor="ctr"/>
          <a:lstStyle/>
          <a:p>
            <a:pPr algn="ctr" defTabSz="513791"/>
            <a:endParaRPr lang="zh-TW" altLang="en-US" sz="1000">
              <a:solidFill>
                <a:prstClr val="white"/>
              </a:solidFill>
            </a:endParaRPr>
          </a:p>
        </p:txBody>
      </p:sp>
      <p:pic>
        <p:nvPicPr>
          <p:cNvPr id="4" name="內容版面配置區 3" descr="velvetpillow-06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8466" y="543881"/>
            <a:ext cx="2223010" cy="1722569"/>
          </a:xfrm>
        </p:spPr>
      </p:pic>
      <p:sp>
        <p:nvSpPr>
          <p:cNvPr id="14" name="矩形 13"/>
          <p:cNvSpPr/>
          <p:nvPr/>
        </p:nvSpPr>
        <p:spPr>
          <a:xfrm>
            <a:off x="2517647" y="531389"/>
            <a:ext cx="3039625" cy="26195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51386" tIns="25700" rIns="51386" bIns="25700" rtlCol="0" anchor="ctr"/>
          <a:lstStyle/>
          <a:p>
            <a:pPr algn="ctr" defTabSz="513791"/>
            <a:endParaRPr lang="zh-TW" altLang="en-US" sz="1000">
              <a:solidFill>
                <a:prstClr val="white"/>
              </a:solidFill>
            </a:endParaRPr>
          </a:p>
        </p:txBody>
      </p:sp>
      <p:pic>
        <p:nvPicPr>
          <p:cNvPr id="13" name="圖片 12" descr="ho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3002" y="565478"/>
            <a:ext cx="2936125" cy="2211329"/>
          </a:xfrm>
          <a:prstGeom prst="rect">
            <a:avLst/>
          </a:prstGeom>
        </p:spPr>
      </p:pic>
      <p:pic>
        <p:nvPicPr>
          <p:cNvPr id="17" name="圖片 16" descr="3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45374" y="2726389"/>
            <a:ext cx="4355284" cy="492616"/>
          </a:xfrm>
          <a:prstGeom prst="rect">
            <a:avLst/>
          </a:prstGeom>
        </p:spPr>
      </p:pic>
      <p:pic>
        <p:nvPicPr>
          <p:cNvPr id="19" name="圖片 18" descr="3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03834" y="2266432"/>
            <a:ext cx="5761038" cy="651618"/>
          </a:xfrm>
          <a:prstGeom prst="rect">
            <a:avLst/>
          </a:prstGeom>
        </p:spPr>
      </p:pic>
      <p:pic>
        <p:nvPicPr>
          <p:cNvPr id="22" name="圖片 21" descr="troph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1700" y="225205"/>
            <a:ext cx="1315659" cy="989756"/>
          </a:xfrm>
          <a:prstGeom prst="rect">
            <a:avLst/>
          </a:prstGeom>
        </p:spPr>
      </p:pic>
      <p:pic>
        <p:nvPicPr>
          <p:cNvPr id="12" name="圖片 11" descr="4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9" y="-108148"/>
            <a:ext cx="5761038" cy="65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8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4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0362" y="-9604"/>
            <a:ext cx="5184934" cy="586456"/>
          </a:xfrm>
        </p:spPr>
      </p:pic>
      <p:sp>
        <p:nvSpPr>
          <p:cNvPr id="8" name="矩形 7"/>
          <p:cNvSpPr/>
          <p:nvPr/>
        </p:nvSpPr>
        <p:spPr>
          <a:xfrm>
            <a:off x="113099" y="497374"/>
            <a:ext cx="3402566" cy="26535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1386" tIns="25700" rIns="51386" bIns="25700" rtlCol="0" anchor="ctr"/>
          <a:lstStyle/>
          <a:p>
            <a:pPr algn="ctr" defTabSz="513791"/>
            <a:endParaRPr lang="zh-TW" altLang="en-US" sz="1000">
              <a:solidFill>
                <a:prstClr val="black"/>
              </a:solidFill>
            </a:endParaRPr>
          </a:p>
        </p:txBody>
      </p:sp>
      <p:pic>
        <p:nvPicPr>
          <p:cNvPr id="13" name="圖片 12" descr="1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902" y="1036841"/>
            <a:ext cx="3237771" cy="2080121"/>
          </a:xfrm>
          <a:prstGeom prst="rect">
            <a:avLst/>
          </a:prstGeom>
        </p:spPr>
      </p:pic>
      <p:pic>
        <p:nvPicPr>
          <p:cNvPr id="14" name="圖片 13" descr="1f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25547" y="189935"/>
            <a:ext cx="11370962" cy="128614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553653" y="497374"/>
            <a:ext cx="2086675" cy="2653595"/>
          </a:xfrm>
          <a:prstGeom prst="rect">
            <a:avLst/>
          </a:prstGeom>
        </p:spPr>
        <p:style>
          <a:lnRef idx="1">
            <a:schemeClr val="dk1"/>
          </a:lnRef>
          <a:fillRef idx="100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51386" tIns="25700" rIns="51386" bIns="25700" rtlCol="0" anchor="ctr"/>
          <a:lstStyle/>
          <a:p>
            <a:pPr algn="ctr" defTabSz="513791"/>
            <a:endParaRPr lang="zh-TW" altLang="en-US" sz="1000">
              <a:solidFill>
                <a:prstClr val="black"/>
              </a:solidFill>
            </a:endParaRPr>
          </a:p>
        </p:txBody>
      </p:sp>
      <p:pic>
        <p:nvPicPr>
          <p:cNvPr id="20" name="圖片 19" descr="4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30686" y="361287"/>
            <a:ext cx="4812468" cy="544327"/>
          </a:xfrm>
          <a:prstGeom prst="rect">
            <a:avLst/>
          </a:prstGeom>
        </p:spPr>
      </p:pic>
      <p:pic>
        <p:nvPicPr>
          <p:cNvPr id="12" name="圖片 11" descr="thermos-A-realon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06460" y="1059003"/>
            <a:ext cx="1958897" cy="2058009"/>
          </a:xfrm>
          <a:prstGeom prst="rect">
            <a:avLst/>
          </a:prstGeom>
        </p:spPr>
      </p:pic>
      <p:pic>
        <p:nvPicPr>
          <p:cNvPr id="21" name="圖片 20" descr="未命名-2 拷貝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88827" y="633451"/>
            <a:ext cx="5761038" cy="651618"/>
          </a:xfrm>
          <a:prstGeom prst="rect">
            <a:avLst/>
          </a:prstGeom>
        </p:spPr>
      </p:pic>
      <p:pic>
        <p:nvPicPr>
          <p:cNvPr id="22" name="圖片 21" descr="4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24930" y="2451561"/>
            <a:ext cx="3175728" cy="3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3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 l="23030" t="46067" r="71381" b="41714"/>
          <a:stretch/>
        </p:blipFill>
        <p:spPr>
          <a:xfrm>
            <a:off x="17" y="0"/>
            <a:ext cx="5761037" cy="324008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>
            <a:spLocks noGrp="1"/>
          </p:cNvSpPr>
          <p:nvPr>
            <p:ph type="subTitle" idx="1"/>
          </p:nvPr>
        </p:nvSpPr>
        <p:spPr>
          <a:xfrm>
            <a:off x="0" y="2086929"/>
            <a:ext cx="5761038" cy="500895"/>
          </a:xfrm>
          <a:prstGeom prst="rect">
            <a:avLst/>
          </a:prstGeom>
          <a:noFill/>
          <a:ln>
            <a:noFill/>
          </a:ln>
        </p:spPr>
        <p:txBody>
          <a:bodyPr wrap="square" lIns="51336" tIns="25667" rIns="51336" bIns="25667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17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創業家兄弟 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2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共同創辦人 廖家欣</a:t>
            </a:r>
          </a:p>
        </p:txBody>
      </p:sp>
      <p:sp>
        <p:nvSpPr>
          <p:cNvPr id="90" name="Shape 90"/>
          <p:cNvSpPr/>
          <p:nvPr/>
        </p:nvSpPr>
        <p:spPr>
          <a:xfrm>
            <a:off x="-16835" y="572844"/>
            <a:ext cx="5777671" cy="9489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51336" tIns="51336" rIns="51336" bIns="51336" anchor="ctr" anchorCtr="0">
            <a:noAutofit/>
          </a:bodyPr>
          <a:lstStyle/>
          <a:p>
            <a:pPr defTabSz="513332"/>
            <a:endParaRPr sz="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91" name="Shape 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" y="840030"/>
            <a:ext cx="1748886" cy="380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9694" y="868460"/>
            <a:ext cx="1598367" cy="35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0800" y="871448"/>
            <a:ext cx="1748886" cy="334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 t="56835" r="71381" b="20290"/>
          <a:stretch/>
        </p:blipFill>
        <p:spPr>
          <a:xfrm rot="-203123">
            <a:off x="11470" y="1622061"/>
            <a:ext cx="2933393" cy="356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b="51774"/>
          <a:stretch/>
        </p:blipFill>
        <p:spPr>
          <a:xfrm>
            <a:off x="96144" y="97"/>
            <a:ext cx="5569003" cy="411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20573" y="2086929"/>
            <a:ext cx="1440260" cy="1080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601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 idx="4294967295"/>
          </p:nvPr>
        </p:nvSpPr>
        <p:spPr>
          <a:xfrm>
            <a:off x="288052" y="395908"/>
            <a:ext cx="5184934" cy="322450"/>
          </a:xfrm>
          <a:prstGeom prst="rect">
            <a:avLst/>
          </a:prstGeom>
          <a:noFill/>
          <a:ln>
            <a:noFill/>
          </a:ln>
        </p:spPr>
        <p:txBody>
          <a:bodyPr wrap="square" lIns="51336" tIns="25667" rIns="51336" bIns="25667" anchor="ctr" anchorCtr="0">
            <a:noAutofit/>
          </a:bodyPr>
          <a:lstStyle/>
          <a:p>
            <a:pPr>
              <a:buSzPct val="25000"/>
            </a:pPr>
            <a:r>
              <a:rPr lang="en-US" sz="4000" b="1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創業家兄弟特色</a:t>
            </a:r>
            <a:endParaRPr lang="en-US" sz="40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body" idx="4294967295"/>
          </p:nvPr>
        </p:nvSpPr>
        <p:spPr>
          <a:xfrm>
            <a:off x="288052" y="756118"/>
            <a:ext cx="5184934" cy="2138373"/>
          </a:xfrm>
          <a:prstGeom prst="rect">
            <a:avLst/>
          </a:prstGeom>
          <a:noFill/>
          <a:ln>
            <a:noFill/>
          </a:ln>
        </p:spPr>
        <p:txBody>
          <a:bodyPr wrap="square" lIns="51336" tIns="25667" rIns="51336" bIns="25667" anchor="t" anchorCtr="0">
            <a:noAutofit/>
          </a:bodyPr>
          <a:lstStyle/>
          <a:p>
            <a:pPr marL="256666" indent="-213895">
              <a:spcBef>
                <a:spcPts val="0"/>
              </a:spcBef>
              <a:buClr>
                <a:srgbClr val="333333"/>
              </a:buClr>
              <a:buFont typeface="Microsoft JhengHei"/>
            </a:pPr>
            <a:r>
              <a:rPr lang="en-US" sz="1400">
                <a:solidFill>
                  <a:srgbClr val="33333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創下台灣區最快掛牌上櫃的電子商務公司</a:t>
            </a:r>
          </a:p>
          <a:p>
            <a:pPr marL="256666" indent="-213895">
              <a:spcBef>
                <a:spcPts val="0"/>
              </a:spcBef>
              <a:buClr>
                <a:srgbClr val="333333"/>
              </a:buClr>
              <a:buFont typeface="Microsoft JhengHei"/>
            </a:pPr>
            <a:r>
              <a:rPr lang="en-US" sz="1400">
                <a:solidFill>
                  <a:srgbClr val="33333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高度行動化，搶進未來趨勢</a:t>
            </a:r>
          </a:p>
          <a:p>
            <a:pPr marL="256666" indent="-213895">
              <a:spcBef>
                <a:spcPts val="0"/>
              </a:spcBef>
              <a:buClr>
                <a:srgbClr val="333333"/>
              </a:buClr>
              <a:buFont typeface="Microsoft JhengHei"/>
            </a:pPr>
            <a:r>
              <a:rPr lang="en-US" sz="1400">
                <a:solidFill>
                  <a:srgbClr val="33333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精選便宜好用，CP值最高的商品</a:t>
            </a:r>
          </a:p>
          <a:p>
            <a:pPr marL="192473" indent="-192473">
              <a:spcBef>
                <a:spcPts val="0"/>
              </a:spcBef>
              <a:buSzPct val="133333"/>
              <a:buNone/>
            </a:pPr>
            <a:endParaRPr sz="1400">
              <a:solidFill>
                <a:srgbClr val="33333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03" name="Shape 103"/>
          <p:cNvGrpSpPr/>
          <p:nvPr/>
        </p:nvGrpSpPr>
        <p:grpSpPr>
          <a:xfrm>
            <a:off x="521515" y="1592129"/>
            <a:ext cx="2791482" cy="1201578"/>
            <a:chOff x="-410737" y="1965339"/>
            <a:chExt cx="6115500" cy="3510379"/>
          </a:xfrm>
        </p:grpSpPr>
        <p:sp>
          <p:nvSpPr>
            <p:cNvPr id="104" name="Shape 104"/>
            <p:cNvSpPr/>
            <p:nvPr/>
          </p:nvSpPr>
          <p:spPr>
            <a:xfrm>
              <a:off x="-410737" y="4390018"/>
              <a:ext cx="6115500" cy="1085700"/>
            </a:xfrm>
            <a:prstGeom prst="ellipse">
              <a:avLst/>
            </a:prstGeom>
            <a:gradFill>
              <a:gsLst>
                <a:gs pos="0">
                  <a:srgbClr val="111111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dist="107763" dir="2700000" algn="ctr" rotWithShape="0">
                <a:srgbClr val="535455"/>
              </a:outerShdw>
            </a:effectLst>
          </p:spPr>
          <p:txBody>
            <a:bodyPr wrap="square" lIns="92075" tIns="46025" rIns="92075" bIns="46025" anchor="ctr" anchorCtr="0">
              <a:noAutofit/>
            </a:bodyPr>
            <a:lstStyle/>
            <a:p>
              <a:pPr algn="ctr" defTabSz="513332"/>
              <a:endParaRPr sz="1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Shape 105"/>
            <p:cNvSpPr/>
            <p:nvPr/>
          </p:nvSpPr>
          <p:spPr>
            <a:xfrm>
              <a:off x="1813278" y="1965339"/>
              <a:ext cx="1667400" cy="3139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1286"/>
                  </a:lnTo>
                  <a:cubicBezTo>
                    <a:pt x="120000" y="42315"/>
                    <a:pt x="119999" y="74646"/>
                    <a:pt x="119999" y="105675"/>
                  </a:cubicBez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A5A5A5"/>
                </a:gs>
                <a:gs pos="55000">
                  <a:srgbClr val="D8D8D8"/>
                </a:gs>
                <a:gs pos="100000">
                  <a:srgbClr val="F2F2F2"/>
                </a:gs>
              </a:gsLst>
              <a:lin ang="16200038" scaled="0"/>
            </a:gra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513332"/>
              <a:endParaRPr sz="10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106" name="Shape 106"/>
            <p:cNvSpPr/>
            <p:nvPr/>
          </p:nvSpPr>
          <p:spPr>
            <a:xfrm>
              <a:off x="2707721" y="3831149"/>
              <a:ext cx="247500" cy="1052400"/>
            </a:xfrm>
            <a:prstGeom prst="rect">
              <a:avLst/>
            </a:prstGeom>
            <a:gradFill>
              <a:gsLst>
                <a:gs pos="0">
                  <a:srgbClr val="000000">
                    <a:alpha val="49803"/>
                  </a:srgbClr>
                </a:gs>
                <a:gs pos="8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513332"/>
              <a:endParaRPr sz="10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107" name="Shape 107"/>
            <p:cNvSpPr/>
            <p:nvPr/>
          </p:nvSpPr>
          <p:spPr>
            <a:xfrm>
              <a:off x="1577970" y="1965339"/>
              <a:ext cx="258900" cy="3145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2599"/>
                  </a:lnTo>
                  <a:lnTo>
                    <a:pt x="0" y="116101"/>
                  </a:lnTo>
                  <a:lnTo>
                    <a:pt x="114782" y="120000"/>
                  </a:lnTo>
                  <a:lnTo>
                    <a:pt x="120000" y="0"/>
                  </a:lnTo>
                  <a:close/>
                </a:path>
              </a:pathLst>
            </a:custGeom>
            <a:gradFill>
              <a:gsLst>
                <a:gs pos="0">
                  <a:srgbClr val="A5A5A5"/>
                </a:gs>
                <a:gs pos="55000">
                  <a:srgbClr val="D8D8D8"/>
                </a:gs>
                <a:gs pos="100000">
                  <a:srgbClr val="F2F2F2"/>
                </a:gs>
              </a:gsLst>
              <a:lin ang="5400012" scaled="0"/>
            </a:gra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513332"/>
              <a:endParaRPr sz="10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108" name="Shape 108"/>
            <p:cNvSpPr txBox="1"/>
            <p:nvPr/>
          </p:nvSpPr>
          <p:spPr>
            <a:xfrm rot="-886" flipH="1">
              <a:off x="1811968" y="2246631"/>
              <a:ext cx="1163700" cy="1584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defTabSz="513332">
                <a:buSzPct val="25000"/>
              </a:pPr>
              <a:r>
                <a:rPr lang="en-US" sz="1000" b="1" ker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快速</a:t>
              </a:r>
            </a:p>
            <a:p>
              <a:pPr defTabSz="513332">
                <a:buSzPct val="25000"/>
              </a:pPr>
              <a:r>
                <a:rPr lang="en-US" sz="1000" b="1" ker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上櫃</a:t>
              </a:r>
            </a:p>
            <a:p>
              <a:pPr defTabSz="513332">
                <a:buClr>
                  <a:srgbClr val="000000"/>
                </a:buClr>
                <a:buSzPct val="25000"/>
              </a:pPr>
              <a:r>
                <a:rPr lang="en-US" sz="1000" b="1" ker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紀錄</a:t>
              </a:r>
            </a:p>
          </p:txBody>
        </p:sp>
      </p:grpSp>
      <p:pic>
        <p:nvPicPr>
          <p:cNvPr id="109" name="Shape 109" descr="C:\Documents and Settings\user\桌面\图片1.png"/>
          <p:cNvPicPr preferRelativeResize="0"/>
          <p:nvPr/>
        </p:nvPicPr>
        <p:blipFill rotWithShape="1">
          <a:blip r:embed="rId3">
            <a:alphaModFix/>
          </a:blip>
          <a:srcRect l="-1345" r="74431"/>
          <a:stretch/>
        </p:blipFill>
        <p:spPr>
          <a:xfrm>
            <a:off x="675528" y="1717901"/>
            <a:ext cx="765131" cy="842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 descr="C:\Documents and Settings\user\桌面\图片1.png"/>
          <p:cNvPicPr preferRelativeResize="0"/>
          <p:nvPr/>
        </p:nvPicPr>
        <p:blipFill rotWithShape="1">
          <a:blip r:embed="rId3">
            <a:alphaModFix/>
          </a:blip>
          <a:srcRect l="43904" t="38889" r="47372" b="22221"/>
          <a:stretch/>
        </p:blipFill>
        <p:spPr>
          <a:xfrm>
            <a:off x="1906650" y="2144353"/>
            <a:ext cx="152523" cy="2014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Shape 111"/>
          <p:cNvGrpSpPr/>
          <p:nvPr/>
        </p:nvGrpSpPr>
        <p:grpSpPr>
          <a:xfrm>
            <a:off x="1060254" y="1534488"/>
            <a:ext cx="3039229" cy="1331105"/>
            <a:chOff x="-410737" y="1965339"/>
            <a:chExt cx="6115500" cy="3510379"/>
          </a:xfrm>
        </p:grpSpPr>
        <p:sp>
          <p:nvSpPr>
            <p:cNvPr id="112" name="Shape 112"/>
            <p:cNvSpPr/>
            <p:nvPr/>
          </p:nvSpPr>
          <p:spPr>
            <a:xfrm>
              <a:off x="-410737" y="4390018"/>
              <a:ext cx="6115500" cy="1085700"/>
            </a:xfrm>
            <a:prstGeom prst="ellipse">
              <a:avLst/>
            </a:prstGeom>
            <a:gradFill>
              <a:gsLst>
                <a:gs pos="0">
                  <a:srgbClr val="111111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dist="107763" dir="2700000" algn="ctr" rotWithShape="0">
                <a:srgbClr val="535455"/>
              </a:outerShdw>
            </a:effectLst>
          </p:spPr>
          <p:txBody>
            <a:bodyPr wrap="square" lIns="92075" tIns="46025" rIns="92075" bIns="46025" anchor="ctr" anchorCtr="0">
              <a:noAutofit/>
            </a:bodyPr>
            <a:lstStyle/>
            <a:p>
              <a:pPr algn="ctr" defTabSz="513332"/>
              <a:endParaRPr sz="1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Shape 113"/>
            <p:cNvSpPr/>
            <p:nvPr/>
          </p:nvSpPr>
          <p:spPr>
            <a:xfrm>
              <a:off x="1813278" y="1965339"/>
              <a:ext cx="1667400" cy="3139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1286"/>
                  </a:lnTo>
                  <a:cubicBezTo>
                    <a:pt x="120000" y="42315"/>
                    <a:pt x="119999" y="74646"/>
                    <a:pt x="119999" y="105675"/>
                  </a:cubicBez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A5A5A5"/>
                </a:gs>
                <a:gs pos="55000">
                  <a:srgbClr val="D8D8D8"/>
                </a:gs>
                <a:gs pos="100000">
                  <a:srgbClr val="F2F2F2"/>
                </a:gs>
              </a:gsLst>
              <a:lin ang="16200038" scaled="0"/>
            </a:gra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513332"/>
              <a:endParaRPr sz="10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114" name="Shape 114"/>
            <p:cNvSpPr/>
            <p:nvPr/>
          </p:nvSpPr>
          <p:spPr>
            <a:xfrm>
              <a:off x="2685668" y="3598543"/>
              <a:ext cx="269700" cy="1052400"/>
            </a:xfrm>
            <a:prstGeom prst="rect">
              <a:avLst/>
            </a:prstGeom>
            <a:gradFill>
              <a:gsLst>
                <a:gs pos="0">
                  <a:srgbClr val="000000">
                    <a:alpha val="49803"/>
                  </a:srgbClr>
                </a:gs>
                <a:gs pos="8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513332"/>
              <a:endParaRPr sz="10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115" name="Shape 115"/>
            <p:cNvSpPr/>
            <p:nvPr/>
          </p:nvSpPr>
          <p:spPr>
            <a:xfrm>
              <a:off x="1577970" y="1965339"/>
              <a:ext cx="258900" cy="3145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2599"/>
                  </a:lnTo>
                  <a:lnTo>
                    <a:pt x="0" y="116101"/>
                  </a:lnTo>
                  <a:lnTo>
                    <a:pt x="114782" y="120000"/>
                  </a:lnTo>
                  <a:lnTo>
                    <a:pt x="120000" y="0"/>
                  </a:lnTo>
                  <a:close/>
                </a:path>
              </a:pathLst>
            </a:custGeom>
            <a:gradFill>
              <a:gsLst>
                <a:gs pos="0">
                  <a:srgbClr val="A5A5A5"/>
                </a:gs>
                <a:gs pos="55000">
                  <a:srgbClr val="D8D8D8"/>
                </a:gs>
                <a:gs pos="100000">
                  <a:srgbClr val="F2F2F2"/>
                </a:gs>
              </a:gsLst>
              <a:lin ang="5400012" scaled="0"/>
            </a:gra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513332"/>
              <a:endParaRPr sz="10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116" name="Shape 116"/>
            <p:cNvSpPr txBox="1"/>
            <p:nvPr/>
          </p:nvSpPr>
          <p:spPr>
            <a:xfrm rot="-1243" flipH="1">
              <a:off x="1920727" y="2240163"/>
              <a:ext cx="829500" cy="1522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 defTabSz="513332">
                <a:buSzPct val="25000"/>
              </a:pPr>
              <a:r>
                <a:rPr lang="en-US" sz="1000" b="1" ker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行動</a:t>
              </a:r>
            </a:p>
            <a:p>
              <a:pPr algn="ctr" defTabSz="513332">
                <a:buSzPct val="25000"/>
              </a:pPr>
              <a:r>
                <a:rPr lang="en-US" sz="1000" b="1" ker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佔比超過7成</a:t>
              </a:r>
            </a:p>
          </p:txBody>
        </p:sp>
      </p:grpSp>
      <p:pic>
        <p:nvPicPr>
          <p:cNvPr id="117" name="Shape 117" descr="C:\Documents and Settings\user\桌面\图片1.png"/>
          <p:cNvPicPr preferRelativeResize="0"/>
          <p:nvPr/>
        </p:nvPicPr>
        <p:blipFill rotWithShape="1">
          <a:blip r:embed="rId3">
            <a:alphaModFix/>
          </a:blip>
          <a:srcRect l="43507" t="40908" r="47371" b="27274"/>
          <a:stretch/>
        </p:blipFill>
        <p:spPr>
          <a:xfrm>
            <a:off x="2560543" y="2057802"/>
            <a:ext cx="194918" cy="2014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" name="Shape 118"/>
          <p:cNvGrpSpPr/>
          <p:nvPr/>
        </p:nvGrpSpPr>
        <p:grpSpPr>
          <a:xfrm>
            <a:off x="1675811" y="1451876"/>
            <a:ext cx="3293525" cy="1442516"/>
            <a:chOff x="-410737" y="1965338"/>
            <a:chExt cx="6115500" cy="3571879"/>
          </a:xfrm>
        </p:grpSpPr>
        <p:sp>
          <p:nvSpPr>
            <p:cNvPr id="119" name="Shape 119"/>
            <p:cNvSpPr/>
            <p:nvPr/>
          </p:nvSpPr>
          <p:spPr>
            <a:xfrm>
              <a:off x="-410737" y="4390017"/>
              <a:ext cx="6115500" cy="1147200"/>
            </a:xfrm>
            <a:prstGeom prst="ellipse">
              <a:avLst/>
            </a:prstGeom>
            <a:gradFill>
              <a:gsLst>
                <a:gs pos="0">
                  <a:srgbClr val="111111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dist="107763" dir="2700000" algn="ctr" rotWithShape="0">
                <a:srgbClr val="535455"/>
              </a:outerShdw>
            </a:effectLst>
          </p:spPr>
          <p:txBody>
            <a:bodyPr wrap="square" lIns="92075" tIns="46025" rIns="92075" bIns="46025" anchor="ctr" anchorCtr="0">
              <a:noAutofit/>
            </a:bodyPr>
            <a:lstStyle/>
            <a:p>
              <a:pPr algn="ctr" defTabSz="513332"/>
              <a:endParaRPr sz="1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Shape 120"/>
            <p:cNvSpPr/>
            <p:nvPr/>
          </p:nvSpPr>
          <p:spPr>
            <a:xfrm>
              <a:off x="1813278" y="1965339"/>
              <a:ext cx="1667400" cy="3317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1286"/>
                  </a:lnTo>
                  <a:cubicBezTo>
                    <a:pt x="120000" y="42315"/>
                    <a:pt x="119999" y="74646"/>
                    <a:pt x="119999" y="105675"/>
                  </a:cubicBez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A5A5A5"/>
                </a:gs>
                <a:gs pos="55000">
                  <a:srgbClr val="D8D8D8"/>
                </a:gs>
                <a:gs pos="100000">
                  <a:srgbClr val="F2F2F2"/>
                </a:gs>
              </a:gsLst>
              <a:lin ang="16200038" scaled="0"/>
            </a:gra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513332"/>
              <a:endParaRPr sz="10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121" name="Shape 121"/>
            <p:cNvSpPr/>
            <p:nvPr/>
          </p:nvSpPr>
          <p:spPr>
            <a:xfrm>
              <a:off x="2646965" y="3598543"/>
              <a:ext cx="308400" cy="1052400"/>
            </a:xfrm>
            <a:prstGeom prst="rect">
              <a:avLst/>
            </a:prstGeom>
            <a:gradFill>
              <a:gsLst>
                <a:gs pos="0">
                  <a:srgbClr val="000000">
                    <a:alpha val="49803"/>
                  </a:srgbClr>
                </a:gs>
                <a:gs pos="8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513332"/>
              <a:endParaRPr sz="10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122" name="Shape 122"/>
            <p:cNvSpPr/>
            <p:nvPr/>
          </p:nvSpPr>
          <p:spPr>
            <a:xfrm>
              <a:off x="1577970" y="1965338"/>
              <a:ext cx="258900" cy="3324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2599"/>
                  </a:lnTo>
                  <a:lnTo>
                    <a:pt x="0" y="116101"/>
                  </a:lnTo>
                  <a:lnTo>
                    <a:pt x="114782" y="120000"/>
                  </a:lnTo>
                  <a:lnTo>
                    <a:pt x="120000" y="0"/>
                  </a:lnTo>
                  <a:close/>
                </a:path>
              </a:pathLst>
            </a:custGeom>
            <a:gradFill>
              <a:gsLst>
                <a:gs pos="0">
                  <a:srgbClr val="A5A5A5"/>
                </a:gs>
                <a:gs pos="55000">
                  <a:srgbClr val="D8D8D8"/>
                </a:gs>
                <a:gs pos="100000">
                  <a:srgbClr val="F2F2F2"/>
                </a:gs>
              </a:gsLst>
              <a:lin ang="5400012" scaled="0"/>
            </a:gra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 defTabSz="513332"/>
              <a:endParaRPr sz="10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123" name="Shape 123"/>
            <p:cNvSpPr txBox="1"/>
            <p:nvPr/>
          </p:nvSpPr>
          <p:spPr>
            <a:xfrm flipH="1">
              <a:off x="1836848" y="2150913"/>
              <a:ext cx="1427100" cy="798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defTabSz="513332">
                <a:buSzPct val="25000"/>
              </a:pPr>
              <a:r>
                <a:rPr lang="en-US" sz="1000" b="1" ker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便宜</a:t>
              </a:r>
            </a:p>
            <a:p>
              <a:pPr defTabSz="513332">
                <a:buSzPct val="25000"/>
              </a:pPr>
              <a:r>
                <a:rPr lang="en-US" sz="1000" b="1" ker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好買</a:t>
              </a:r>
            </a:p>
            <a:p>
              <a:pPr defTabSz="513332">
                <a:buSzPct val="25000"/>
              </a:pPr>
              <a:r>
                <a:rPr lang="en-US" sz="1000" b="1" ker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超值</a:t>
              </a:r>
            </a:p>
          </p:txBody>
        </p:sp>
      </p:grpSp>
      <p:pic>
        <p:nvPicPr>
          <p:cNvPr id="124" name="Shape 124" descr="C:\Documents and Settings\user\桌面\图片1.png"/>
          <p:cNvPicPr preferRelativeResize="0"/>
          <p:nvPr/>
        </p:nvPicPr>
        <p:blipFill rotWithShape="1">
          <a:blip r:embed="rId3">
            <a:alphaModFix/>
          </a:blip>
          <a:srcRect l="41718"/>
          <a:stretch/>
        </p:blipFill>
        <p:spPr>
          <a:xfrm>
            <a:off x="3202759" y="1559571"/>
            <a:ext cx="1656913" cy="84226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 txBox="1"/>
          <p:nvPr/>
        </p:nvSpPr>
        <p:spPr>
          <a:xfrm rot="-743949" flipH="1">
            <a:off x="3571479" y="1853854"/>
            <a:ext cx="1023744" cy="159915"/>
          </a:xfrm>
          <a:prstGeom prst="rect">
            <a:avLst/>
          </a:prstGeom>
          <a:noFill/>
          <a:ln>
            <a:noFill/>
          </a:ln>
        </p:spPr>
        <p:txBody>
          <a:bodyPr wrap="square" lIns="51336" tIns="25667" rIns="51336" bIns="25667" anchor="t" anchorCtr="0">
            <a:noAutofit/>
          </a:bodyPr>
          <a:lstStyle/>
          <a:p>
            <a:pPr defTabSz="513332">
              <a:buSzPct val="25000"/>
            </a:pPr>
            <a:r>
              <a:rPr lang="en-US" sz="900" b="1" ker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營收快速成長</a:t>
            </a:r>
          </a:p>
        </p:txBody>
      </p:sp>
      <p:pic>
        <p:nvPicPr>
          <p:cNvPr id="126" name="Shape 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3010" y="1304256"/>
            <a:ext cx="803977" cy="174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9497" y="1317328"/>
            <a:ext cx="734782" cy="162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61234" y="1318838"/>
            <a:ext cx="803977" cy="153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42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ulias\Desktop\shutterstock_1146215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" y="-12893"/>
            <a:ext cx="4608512" cy="325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/>
          <p:cNvSpPr/>
          <p:nvPr/>
        </p:nvSpPr>
        <p:spPr bwMode="auto">
          <a:xfrm>
            <a:off x="3926313" y="2135141"/>
            <a:ext cx="115962" cy="627390"/>
          </a:xfrm>
          <a:prstGeom prst="rect">
            <a:avLst/>
          </a:prstGeom>
        </p:spPr>
        <p:txBody>
          <a:bodyPr wrap="none" lIns="57389" tIns="28721" rIns="57389" bIns="28721">
            <a:spAutoFit/>
          </a:bodyPr>
          <a:lstStyle/>
          <a:p>
            <a:pPr algn="ctr" defTabSz="557469">
              <a:defRPr/>
            </a:pPr>
            <a:endParaRPr lang="en-US" sz="3700" b="1" spc="-189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1"/>
          <p:cNvSpPr/>
          <p:nvPr/>
        </p:nvSpPr>
        <p:spPr bwMode="auto">
          <a:xfrm>
            <a:off x="618061" y="107876"/>
            <a:ext cx="822246" cy="627390"/>
          </a:xfrm>
          <a:prstGeom prst="rect">
            <a:avLst/>
          </a:prstGeom>
        </p:spPr>
        <p:txBody>
          <a:bodyPr wrap="none" lIns="57389" tIns="28721" rIns="57389" bIns="28721">
            <a:spAutoFit/>
          </a:bodyPr>
          <a:lstStyle/>
          <a:p>
            <a:pPr algn="ctr" defTabSz="557469">
              <a:defRPr/>
            </a:pPr>
            <a:r>
              <a:rPr lang="en-US" altLang="zh-TW" sz="3700" b="1" spc="-189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endParaRPr lang="en-US" sz="3700" b="1" spc="-189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1"/>
          <p:cNvSpPr/>
          <p:nvPr/>
        </p:nvSpPr>
        <p:spPr bwMode="auto">
          <a:xfrm>
            <a:off x="3187990" y="107876"/>
            <a:ext cx="700610" cy="627390"/>
          </a:xfrm>
          <a:prstGeom prst="rect">
            <a:avLst/>
          </a:prstGeom>
        </p:spPr>
        <p:txBody>
          <a:bodyPr wrap="none" lIns="57389" tIns="28721" rIns="57389" bIns="28721">
            <a:spAutoFit/>
          </a:bodyPr>
          <a:lstStyle/>
          <a:p>
            <a:pPr algn="ctr" defTabSz="557469">
              <a:defRPr/>
            </a:pPr>
            <a:r>
              <a:rPr lang="en-US" altLang="zh-TW" sz="3700" b="1" spc="-189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BV</a:t>
            </a:r>
            <a:endParaRPr lang="en-US" sz="3700" b="1" spc="-189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Picture 10" descr="C:\Users\Julias\AppData\Local\Microsoft\Windows\Temporary Internet Files\Content.IE5\02BD9QY3\bubble-154255_640[1]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507" y="1732529"/>
            <a:ext cx="1142820" cy="82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Julias\AppData\Local\Microsoft\Windows\Temporary Internet Files\Content.IE5\02BD9QY3\bubble-154255_640[1]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991678" y="1934108"/>
            <a:ext cx="1265691" cy="91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2662" y="2055162"/>
            <a:ext cx="942279" cy="335002"/>
          </a:xfrm>
          <a:prstGeom prst="rect">
            <a:avLst/>
          </a:prstGeom>
        </p:spPr>
        <p:txBody>
          <a:bodyPr wrap="none" lIns="57389" tIns="28721" rIns="57389" bIns="28721">
            <a:spAutoFit/>
          </a:bodyPr>
          <a:lstStyle/>
          <a:p>
            <a:pPr algn="ctr" defTabSz="557469">
              <a:defRPr/>
            </a:pPr>
            <a:r>
              <a:rPr lang="zh-TW" altLang="en-US" sz="1800" b="1" spc="-189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夥伴商店</a:t>
            </a:r>
            <a:endParaRPr lang="en-US" altLang="zh-TW" sz="1800" b="1" spc="-189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3402" y="2281336"/>
            <a:ext cx="942279" cy="335002"/>
          </a:xfrm>
          <a:prstGeom prst="rect">
            <a:avLst/>
          </a:prstGeom>
        </p:spPr>
        <p:txBody>
          <a:bodyPr wrap="none" lIns="57389" tIns="28721" rIns="57389" bIns="28721">
            <a:spAutoFit/>
          </a:bodyPr>
          <a:lstStyle/>
          <a:p>
            <a:pPr algn="ctr" defTabSz="557469">
              <a:defRPr/>
            </a:pPr>
            <a:r>
              <a:rPr lang="zh-TW" altLang="en-US" sz="1800" b="1" spc="-189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公司產品</a:t>
            </a:r>
            <a:endParaRPr lang="en-US" altLang="zh-TW" sz="1800" b="1" spc="-189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2"/>
          <p:cNvSpPr/>
          <p:nvPr/>
        </p:nvSpPr>
        <p:spPr bwMode="auto">
          <a:xfrm>
            <a:off x="4536733" y="933565"/>
            <a:ext cx="1285888" cy="1289109"/>
          </a:xfrm>
          <a:prstGeom prst="rect">
            <a:avLst/>
          </a:prstGeom>
        </p:spPr>
        <p:txBody>
          <a:bodyPr wrap="square" lIns="57389" tIns="28721" rIns="57389" bIns="28721">
            <a:spAutoFit/>
          </a:bodyPr>
          <a:lstStyle/>
          <a:p>
            <a:pPr algn="ctr" defTabSz="557469">
              <a:defRPr/>
            </a:pPr>
            <a:r>
              <a:rPr lang="zh-TW" altLang="en-US" sz="2000" b="1" spc="-189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店主擁有</a:t>
            </a:r>
            <a:endParaRPr lang="en-US" altLang="zh-TW" sz="2000" b="1" spc="-189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557469">
              <a:defRPr/>
            </a:pPr>
            <a:r>
              <a:rPr lang="zh-TW" altLang="en-US" sz="2000" b="1" spc="-189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賺取</a:t>
            </a:r>
            <a:endParaRPr lang="en-US" altLang="zh-TW" sz="2000" b="1" spc="-189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557469">
              <a:defRPr/>
            </a:pPr>
            <a:r>
              <a:rPr lang="zh-TW" altLang="en-US" sz="2000" b="1" spc="-189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兩種不同</a:t>
            </a:r>
            <a:endParaRPr lang="en-US" altLang="zh-TW" sz="2000" b="1" spc="-189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557469">
              <a:defRPr/>
            </a:pPr>
            <a:r>
              <a:rPr lang="zh-TW" altLang="en-US" sz="2000" b="1" spc="-189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收入的機會</a:t>
            </a:r>
            <a:endParaRPr lang="en-US" sz="2000" b="1" spc="-189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4557513" y="34770"/>
            <a:ext cx="1244356" cy="396527"/>
          </a:xfrm>
          <a:prstGeom prst="rect">
            <a:avLst/>
          </a:prstGeom>
        </p:spPr>
        <p:txBody>
          <a:bodyPr wrap="none" lIns="57361" tIns="28706" rIns="57361" bIns="28706">
            <a:spAutoFit/>
          </a:bodyPr>
          <a:lstStyle/>
          <a:p>
            <a:pPr algn="ctr" defTabSz="751148">
              <a:defRPr/>
            </a:pPr>
            <a:r>
              <a:rPr lang="zh-TW" altLang="en-US" sz="2200" b="1" cap="all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獨有體制</a:t>
            </a:r>
            <a:endParaRPr lang="en-US" altLang="zh-TW" sz="2200" b="1" cap="all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072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 idx="4294967295"/>
          </p:nvPr>
        </p:nvSpPr>
        <p:spPr>
          <a:xfrm>
            <a:off x="-143812" y="721530"/>
            <a:ext cx="6768751" cy="322450"/>
          </a:xfrm>
          <a:prstGeom prst="rect">
            <a:avLst/>
          </a:prstGeom>
          <a:noFill/>
          <a:ln>
            <a:noFill/>
          </a:ln>
        </p:spPr>
        <p:txBody>
          <a:bodyPr wrap="square" lIns="51336" tIns="25667" rIns="51336" bIns="25667" anchor="ctr" anchorCtr="0">
            <a:noAutofit/>
          </a:bodyPr>
          <a:lstStyle/>
          <a:p>
            <a:pPr>
              <a:buSzPct val="25000"/>
            </a:pPr>
            <a:r>
              <a:rPr lang="en-US" sz="4000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美安VS創業營收</a:t>
            </a:r>
            <a:r>
              <a:rPr lang="en-US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sz="4000" dirty="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sz="4000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再突破</a:t>
            </a:r>
            <a:endParaRPr lang="en-US" sz="40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body" idx="4294967295"/>
          </p:nvPr>
        </p:nvSpPr>
        <p:spPr>
          <a:xfrm>
            <a:off x="2016488" y="1450588"/>
            <a:ext cx="3744615" cy="889536"/>
          </a:xfrm>
          <a:prstGeom prst="rect">
            <a:avLst/>
          </a:prstGeom>
          <a:noFill/>
          <a:ln>
            <a:noFill/>
          </a:ln>
        </p:spPr>
        <p:txBody>
          <a:bodyPr wrap="square" lIns="51336" tIns="25667" rIns="51336" bIns="25667" anchor="t" anchorCtr="0">
            <a:noAutofit/>
          </a:bodyPr>
          <a:lstStyle/>
          <a:p>
            <a:pPr marL="192473" indent="-192473" algn="ctr">
              <a:spcBef>
                <a:spcPts val="0"/>
              </a:spcBef>
              <a:buSzPct val="88888"/>
              <a:buNone/>
            </a:pPr>
            <a:r>
              <a:rPr lang="en-US" b="1" dirty="0" err="1" smtClean="0">
                <a:latin typeface="Microsoft JhengHei"/>
                <a:ea typeface="Microsoft JhengHei"/>
                <a:cs typeface="Microsoft JhengHei"/>
                <a:sym typeface="Microsoft JhengHei"/>
              </a:rPr>
              <a:t>合作首月立即突破</a:t>
            </a:r>
            <a:endParaRPr lang="en-US" b="1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92473" indent="-192473" algn="ctr">
              <a:spcBef>
                <a:spcPts val="0"/>
              </a:spcBef>
              <a:buSzPct val="44444"/>
              <a:buNone/>
            </a:pPr>
            <a:r>
              <a:rPr lang="en-US" sz="41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1,000</a:t>
            </a:r>
            <a:r>
              <a:rPr 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萬營收</a:t>
            </a:r>
            <a:endParaRPr lang="en-US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5" name="Shape 135" descr="img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311" y="2225559"/>
            <a:ext cx="2415073" cy="40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 descr="img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9276" y="1210798"/>
            <a:ext cx="2107183" cy="1421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 descr="IMG0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0440" y="1076434"/>
            <a:ext cx="1019952" cy="704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 descr="IMG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1351" y="1042740"/>
            <a:ext cx="291894" cy="20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 descr="IMG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3600000">
            <a:off x="1486515" y="846470"/>
            <a:ext cx="218887" cy="27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 descr="IMG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500000">
            <a:off x="417329" y="1450780"/>
            <a:ext cx="291894" cy="20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 descr="img0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41742" y="2225545"/>
            <a:ext cx="619296" cy="894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 descr="img0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52727" y="2461307"/>
            <a:ext cx="502552" cy="658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622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 idx="4294967295"/>
          </p:nvPr>
        </p:nvSpPr>
        <p:spPr>
          <a:xfrm>
            <a:off x="0" y="505551"/>
            <a:ext cx="5761038" cy="682459"/>
          </a:xfrm>
          <a:prstGeom prst="rect">
            <a:avLst/>
          </a:prstGeom>
          <a:noFill/>
          <a:ln>
            <a:noFill/>
          </a:ln>
        </p:spPr>
        <p:txBody>
          <a:bodyPr wrap="square" lIns="51336" tIns="25667" rIns="51336" bIns="25667" anchor="ctr" anchorCtr="0">
            <a:noAutofit/>
          </a:bodyPr>
          <a:lstStyle/>
          <a:p>
            <a:pPr>
              <a:buSzPct val="25000"/>
            </a:pPr>
            <a:r>
              <a:rPr 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美安專屬優惠</a:t>
            </a:r>
            <a:r>
              <a:rPr lang="en-US" sz="17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10/29~10/31 </a:t>
            </a:r>
            <a:r>
              <a:rPr lang="en-US" sz="1700" b="1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限時三天</a:t>
            </a:r>
            <a:endParaRPr lang="en-US" sz="17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buSzPct val="25000"/>
            </a:pPr>
            <a:r>
              <a:rPr lang="en-US" sz="1700" b="1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於生活市集搜尋</a:t>
            </a:r>
            <a:r>
              <a:rPr lang="en-US" sz="1700" dirty="0" err="1">
                <a:latin typeface="Times New Roman"/>
                <a:ea typeface="Times New Roman"/>
                <a:cs typeface="Times New Roman"/>
                <a:sym typeface="Times New Roman"/>
              </a:rPr>
              <a:t>『</a:t>
            </a:r>
            <a:r>
              <a:rPr lang="en-US" sz="2000" b="1" dirty="0" err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五月花清膚</a:t>
            </a:r>
            <a:r>
              <a:rPr lang="en-US" sz="1700" dirty="0">
                <a:latin typeface="Times New Roman"/>
                <a:ea typeface="Times New Roman"/>
                <a:cs typeface="Times New Roman"/>
                <a:sym typeface="Times New Roman"/>
              </a:rPr>
              <a:t>』</a:t>
            </a:r>
          </a:p>
        </p:txBody>
      </p:sp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49796"/>
            <a:ext cx="5761038" cy="218201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/>
          <p:nvPr/>
        </p:nvSpPr>
        <p:spPr>
          <a:xfrm>
            <a:off x="3297551" y="1049799"/>
            <a:ext cx="2367545" cy="42577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wrap="square" lIns="51336" tIns="51336" rIns="51336" bIns="51336" anchor="ctr" anchorCtr="0">
            <a:noAutofit/>
          </a:bodyPr>
          <a:lstStyle/>
          <a:p>
            <a:pPr defTabSz="513332"/>
            <a:endParaRPr sz="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Shape 150"/>
          <p:cNvSpPr txBox="1"/>
          <p:nvPr/>
        </p:nvSpPr>
        <p:spPr>
          <a:xfrm>
            <a:off x="3916108" y="957446"/>
            <a:ext cx="1748914" cy="576157"/>
          </a:xfrm>
          <a:prstGeom prst="rect">
            <a:avLst/>
          </a:prstGeom>
          <a:noFill/>
          <a:ln>
            <a:noFill/>
          </a:ln>
        </p:spPr>
        <p:txBody>
          <a:bodyPr wrap="square" lIns="51336" tIns="51336" rIns="51336" bIns="51336" anchor="t" anchorCtr="0">
            <a:noAutofit/>
          </a:bodyPr>
          <a:lstStyle/>
          <a:p>
            <a:pPr defTabSz="513332"/>
            <a:r>
              <a:rPr lang="en-US" sz="2700" kern="0">
                <a:solidFill>
                  <a:srgbClr val="980000"/>
                </a:solidFill>
                <a:cs typeface="Arial"/>
                <a:sym typeface="Arial"/>
              </a:rPr>
              <a:t>$</a:t>
            </a:r>
            <a:r>
              <a:rPr lang="en-US" sz="2700" b="1" kern="0">
                <a:solidFill>
                  <a:srgbClr val="980000"/>
                </a:solidFill>
                <a:cs typeface="Arial"/>
                <a:sym typeface="Arial"/>
              </a:rPr>
              <a:t> </a:t>
            </a:r>
            <a:r>
              <a:rPr lang="en-US" sz="4100" b="1" kern="0">
                <a:solidFill>
                  <a:srgbClr val="980000"/>
                </a:solidFill>
                <a:cs typeface="Arial"/>
                <a:sym typeface="Arial"/>
              </a:rPr>
              <a:t>8.3</a:t>
            </a:r>
            <a:r>
              <a:rPr lang="en-US" sz="2700" b="1" kern="0">
                <a:solidFill>
                  <a:srgbClr val="980000"/>
                </a:solidFill>
                <a:cs typeface="Arial"/>
                <a:sym typeface="Arial"/>
              </a:rPr>
              <a:t> </a:t>
            </a:r>
            <a:r>
              <a:rPr lang="en-US" sz="1700" b="1" kern="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/包</a:t>
            </a:r>
          </a:p>
        </p:txBody>
      </p:sp>
      <p:pic>
        <p:nvPicPr>
          <p:cNvPr id="151" name="Shape 151" descr="img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3336642" y="1065407"/>
            <a:ext cx="543815" cy="388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497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0"/>
            <a:ext cx="576103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2199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61038" cy="334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04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61038" cy="32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524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" y="-4753"/>
            <a:ext cx="5761037" cy="327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793614" y="868029"/>
            <a:ext cx="1358174" cy="878507"/>
            <a:chOff x="1480185" y="4227464"/>
            <a:chExt cx="2731775" cy="1859456"/>
          </a:xfrm>
        </p:grpSpPr>
        <p:pic>
          <p:nvPicPr>
            <p:cNvPr id="5" name="Picture 4" descr="「阿瘦」的圖片搜尋結果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259"/>
            <a:stretch/>
          </p:blipFill>
          <p:spPr bwMode="auto">
            <a:xfrm>
              <a:off x="2325300" y="4227464"/>
              <a:ext cx="1041543" cy="92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「阿瘦」的圖片搜尋結果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90" b="89202" l="33981" r="98598">
                          <a14:foregroundMark x1="45092" y1="35681" x2="45092" y2="35681"/>
                          <a14:foregroundMark x1="42395" y1="41315" x2="42395" y2="41315"/>
                          <a14:foregroundMark x1="34088" y1="28169" x2="34088" y2="28169"/>
                          <a14:foregroundMark x1="53830" y1="26761" x2="53830" y2="26761"/>
                          <a14:foregroundMark x1="62783" y1="31925" x2="62783" y2="31925"/>
                          <a14:foregroundMark x1="70334" y1="41315" x2="70334" y2="41315"/>
                          <a14:foregroundMark x1="89968" y1="41315" x2="89968" y2="41315"/>
                          <a14:foregroundMark x1="96332" y1="35681" x2="96332" y2="35681"/>
                          <a14:foregroundMark x1="98598" y1="62441" x2="98598" y2="62441"/>
                          <a14:backgroundMark x1="88242" y1="50704" x2="88242" y2="50704"/>
                          <a14:backgroundMark x1="90831" y1="53052" x2="90831" y2="530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87"/>
            <a:stretch/>
          </p:blipFill>
          <p:spPr bwMode="auto">
            <a:xfrm>
              <a:off x="1480185" y="5157192"/>
              <a:ext cx="2731775" cy="92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十字形 6"/>
          <p:cNvSpPr/>
          <p:nvPr/>
        </p:nvSpPr>
        <p:spPr>
          <a:xfrm>
            <a:off x="2586557" y="1241622"/>
            <a:ext cx="315993" cy="236958"/>
          </a:xfrm>
          <a:prstGeom prst="plus">
            <a:avLst>
              <a:gd name="adj" fmla="val 4505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50" tIns="28787" rIns="57550" bIns="28787" rtlCol="0" anchor="ctr"/>
          <a:lstStyle/>
          <a:p>
            <a:pPr algn="ctr" defTabSz="575492"/>
            <a:endParaRPr lang="zh-TW" altLang="en-US">
              <a:solidFill>
                <a:srgbClr val="FFFFFF"/>
              </a:solidFill>
            </a:endParaRPr>
          </a:p>
        </p:txBody>
      </p:sp>
      <p:pic>
        <p:nvPicPr>
          <p:cNvPr id="9" name="Picture 2" descr="「美安」的圖片搜尋結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75" y="960394"/>
            <a:ext cx="1689839" cy="79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495444" y="1946334"/>
            <a:ext cx="4732872" cy="750634"/>
          </a:xfrm>
          <a:prstGeom prst="rect">
            <a:avLst/>
          </a:prstGeom>
          <a:noFill/>
        </p:spPr>
        <p:txBody>
          <a:bodyPr wrap="none" lIns="57550" tIns="28787" rIns="57550" bIns="28787" rtlCol="0">
            <a:spAutoFit/>
          </a:bodyPr>
          <a:lstStyle/>
          <a:p>
            <a:pPr defTabSz="575492"/>
            <a:r>
              <a:rPr lang="zh-TW" altLang="en-US" sz="45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Vijaya" pitchFamily="34" charset="0"/>
              </a:rPr>
              <a:t>專人。專業。專屬</a:t>
            </a:r>
          </a:p>
        </p:txBody>
      </p:sp>
    </p:spTree>
    <p:extLst>
      <p:ext uri="{BB962C8B-B14F-4D97-AF65-F5344CB8AC3E}">
        <p14:creationId xmlns:p14="http://schemas.microsoft.com/office/powerpoint/2010/main" val="357600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27802" y="960122"/>
            <a:ext cx="3084993" cy="2280027"/>
          </a:xfrm>
          <a:prstGeom prst="rect">
            <a:avLst/>
          </a:prstGeom>
          <a:solidFill>
            <a:srgbClr val="00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50" tIns="28787" rIns="57550" bIns="28787" rtlCol="0" anchor="ctr"/>
          <a:lstStyle/>
          <a:p>
            <a:pPr algn="ctr" defTabSz="575492"/>
            <a:endParaRPr lang="zh-TW" altLang="en-US">
              <a:solidFill>
                <a:srgbClr val="FFFFFF"/>
              </a:solidFill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2003287" y="1030356"/>
            <a:ext cx="1780648" cy="973716"/>
            <a:chOff x="2956357" y="1887077"/>
            <a:chExt cx="5699514" cy="3774171"/>
          </a:xfrm>
        </p:grpSpPr>
        <p:grpSp>
          <p:nvGrpSpPr>
            <p:cNvPr id="13" name="群組 12"/>
            <p:cNvGrpSpPr/>
            <p:nvPr/>
          </p:nvGrpSpPr>
          <p:grpSpPr>
            <a:xfrm>
              <a:off x="2956357" y="1901703"/>
              <a:ext cx="2906632" cy="3722099"/>
              <a:chOff x="2560575" y="1366461"/>
              <a:chExt cx="3883633" cy="4973203"/>
            </a:xfrm>
          </p:grpSpPr>
          <p:pic>
            <p:nvPicPr>
              <p:cNvPr id="11" name="圖片 1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1" t="14687" r="5259" b="12787"/>
              <a:stretch/>
            </p:blipFill>
            <p:spPr>
              <a:xfrm>
                <a:off x="2560576" y="1366461"/>
                <a:ext cx="3883632" cy="226031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2" name="圖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52" t="15441" r="5929" b="13531"/>
              <a:stretch/>
            </p:blipFill>
            <p:spPr>
              <a:xfrm>
                <a:off x="2560575" y="4106574"/>
                <a:ext cx="3883633" cy="223309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4" name="內容版面配置區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14" b="8009"/>
            <a:stretch/>
          </p:blipFill>
          <p:spPr>
            <a:xfrm>
              <a:off x="6007005" y="1887077"/>
              <a:ext cx="2648866" cy="3774171"/>
            </a:xfrm>
            <a:prstGeom prst="rect">
              <a:avLst/>
            </a:prstGeom>
          </p:spPr>
        </p:pic>
      </p:grp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r="5912"/>
          <a:stretch/>
        </p:blipFill>
        <p:spPr>
          <a:xfrm>
            <a:off x="294639" y="960062"/>
            <a:ext cx="1542497" cy="2249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文字方塊 16"/>
          <p:cNvSpPr txBox="1"/>
          <p:nvPr/>
        </p:nvSpPr>
        <p:spPr>
          <a:xfrm>
            <a:off x="203865" y="531392"/>
            <a:ext cx="3875266" cy="458246"/>
          </a:xfrm>
          <a:prstGeom prst="rect">
            <a:avLst/>
          </a:prstGeom>
          <a:noFill/>
        </p:spPr>
        <p:txBody>
          <a:bodyPr wrap="none" lIns="57550" tIns="28787" rIns="57550" bIns="28787" rtlCol="0">
            <a:spAutoFit/>
          </a:bodyPr>
          <a:lstStyle/>
          <a:p>
            <a:pPr defTabSz="575492"/>
            <a:r>
              <a:rPr lang="zh-TW" altLang="en-US" sz="1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業務開發部 美安專案負責人：</a:t>
            </a:r>
            <a:r>
              <a:rPr lang="en-US" altLang="zh-TW" sz="1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Wilson (</a:t>
            </a:r>
            <a:r>
              <a:rPr lang="zh-TW" altLang="en-US" sz="1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許峻瑋先生</a:t>
            </a:r>
            <a:r>
              <a:rPr lang="en-US" altLang="zh-TW" sz="1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defTabSz="575492"/>
            <a:r>
              <a:rPr lang="zh-TW" altLang="en-US" sz="1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專屬客服專線：</a:t>
            </a:r>
            <a:r>
              <a:rPr lang="en-US" altLang="zh-TW" sz="1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0905-039-257</a:t>
            </a:r>
            <a:endParaRPr lang="zh-TW" altLang="en-US" sz="13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2003344" y="2073650"/>
            <a:ext cx="2929065" cy="1088654"/>
            <a:chOff x="251520" y="186072"/>
            <a:chExt cx="6048672" cy="2594856"/>
          </a:xfrm>
        </p:grpSpPr>
        <p:grpSp>
          <p:nvGrpSpPr>
            <p:cNvPr id="20" name="群組 19"/>
            <p:cNvGrpSpPr/>
            <p:nvPr/>
          </p:nvGrpSpPr>
          <p:grpSpPr>
            <a:xfrm>
              <a:off x="251520" y="186072"/>
              <a:ext cx="4510411" cy="2594856"/>
              <a:chOff x="251520" y="186072"/>
              <a:chExt cx="5962819" cy="3430432"/>
            </a:xfrm>
          </p:grpSpPr>
          <p:pic>
            <p:nvPicPr>
              <p:cNvPr id="22" name="圖片 2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520" y="188640"/>
                <a:ext cx="1927954" cy="3426135"/>
              </a:xfrm>
              <a:prstGeom prst="rect">
                <a:avLst/>
              </a:prstGeom>
            </p:spPr>
          </p:pic>
          <p:pic>
            <p:nvPicPr>
              <p:cNvPr id="23" name="圖片 2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7745" y="188640"/>
                <a:ext cx="1928926" cy="3427863"/>
              </a:xfrm>
              <a:prstGeom prst="rect">
                <a:avLst/>
              </a:prstGeom>
            </p:spPr>
          </p:pic>
          <p:pic>
            <p:nvPicPr>
              <p:cNvPr id="24" name="圖片 2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3968" y="186072"/>
                <a:ext cx="1930371" cy="3430432"/>
              </a:xfrm>
              <a:prstGeom prst="rect">
                <a:avLst/>
              </a:prstGeom>
            </p:spPr>
          </p:pic>
        </p:grpSp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1108" y="188014"/>
              <a:ext cx="1459084" cy="2592914"/>
            </a:xfrm>
            <a:prstGeom prst="rect">
              <a:avLst/>
            </a:prstGeom>
          </p:spPr>
        </p:pic>
      </p:grpSp>
      <p:sp>
        <p:nvSpPr>
          <p:cNvPr id="25" name="文字方塊 24"/>
          <p:cNvSpPr txBox="1"/>
          <p:nvPr/>
        </p:nvSpPr>
        <p:spPr>
          <a:xfrm>
            <a:off x="203834" y="158001"/>
            <a:ext cx="5534840" cy="412079"/>
          </a:xfrm>
          <a:prstGeom prst="rect">
            <a:avLst/>
          </a:prstGeom>
          <a:noFill/>
        </p:spPr>
        <p:txBody>
          <a:bodyPr wrap="square" lIns="57550" tIns="28787" rIns="57550" bIns="28787" rtlCol="0">
            <a:spAutoFit/>
          </a:bodyPr>
          <a:lstStyle/>
          <a:p>
            <a:pPr defTabSz="575492"/>
            <a:r>
              <a:rPr lang="zh-TW" altLang="en-US" sz="2300" b="1" u="sng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美安專屬客服即時線上服務</a:t>
            </a:r>
          </a:p>
        </p:txBody>
      </p:sp>
      <p:pic>
        <p:nvPicPr>
          <p:cNvPr id="1026" name="Picture 2" descr="C:\Users\wilson_hsu\Pictures\美安專屬客服帳號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t="6277" r="4240" b="5792"/>
          <a:stretch/>
        </p:blipFill>
        <p:spPr bwMode="auto">
          <a:xfrm>
            <a:off x="3838983" y="1036487"/>
            <a:ext cx="1083075" cy="97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25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01" y="622382"/>
            <a:ext cx="1685382" cy="238564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467" y="622355"/>
            <a:ext cx="1685741" cy="238615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004" y="622111"/>
            <a:ext cx="1688927" cy="239066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03834" y="158001"/>
            <a:ext cx="5534840" cy="412079"/>
          </a:xfrm>
          <a:prstGeom prst="rect">
            <a:avLst/>
          </a:prstGeom>
          <a:noFill/>
        </p:spPr>
        <p:txBody>
          <a:bodyPr wrap="square" lIns="57550" tIns="28787" rIns="57550" bIns="28787" rtlCol="0">
            <a:spAutoFit/>
          </a:bodyPr>
          <a:lstStyle/>
          <a:p>
            <a:pPr defTabSz="575492"/>
            <a:r>
              <a:rPr lang="en-US" altLang="zh-TW" sz="2300" b="1" u="sng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Shop.com</a:t>
            </a:r>
            <a:r>
              <a:rPr lang="zh-TW" altLang="en-US" sz="2300" b="1" u="sng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美安客服</a:t>
            </a:r>
          </a:p>
        </p:txBody>
      </p:sp>
    </p:spTree>
    <p:extLst>
      <p:ext uri="{BB962C8B-B14F-4D97-AF65-F5344CB8AC3E}">
        <p14:creationId xmlns:p14="http://schemas.microsoft.com/office/powerpoint/2010/main" val="378601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E5D6E-3517-4328-874B-CDD53F95CCDC}" type="slidenum">
              <a:rPr lang="en-US" altLang="zh-TW" smtClean="0">
                <a:solidFill>
                  <a:srgbClr val="000000"/>
                </a:solidFill>
              </a:rPr>
              <a:pPr/>
              <a:t>69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" y="0"/>
            <a:ext cx="5752396" cy="32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0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989659" y="611941"/>
            <a:ext cx="3763215" cy="259716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lIns="57389" tIns="28721" rIns="57389" bIns="28721">
            <a:spAutoFit/>
          </a:bodyPr>
          <a:lstStyle/>
          <a:p>
            <a:pPr marL="358684" indent="-358684" defTabSz="557469">
              <a:buSzPct val="70000"/>
              <a:buFont typeface="Wingdings" panose="05000000000000000000" pitchFamily="2" charset="2"/>
              <a:buChar char="n"/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66011" y="683964"/>
            <a:ext cx="3582619" cy="244327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wrap="square" lIns="57389" tIns="28721" rIns="57389" bIns="28721">
            <a:spAutoFit/>
          </a:bodyPr>
          <a:lstStyle/>
          <a:p>
            <a:pPr marL="358684" indent="-358684" defTabSz="557469">
              <a:buSzPct val="70000"/>
              <a:buFont typeface="Wingdings" panose="05000000000000000000" pitchFamily="2" charset="2"/>
              <a:buChar char="n"/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557469">
              <a:defRPr/>
            </a:pPr>
            <a:endParaRPr lang="en-US" altLang="zh-TW" sz="500" b="1" spc="-189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352439" y="584312"/>
            <a:ext cx="2934665" cy="1131658"/>
            <a:chOff x="32298" y="1310563"/>
            <a:chExt cx="2155540" cy="3797213"/>
          </a:xfrm>
        </p:grpSpPr>
        <p:sp>
          <p:nvSpPr>
            <p:cNvPr id="9" name="_s1031"/>
            <p:cNvSpPr>
              <a:spLocks noChangeArrowheads="1"/>
            </p:cNvSpPr>
            <p:nvPr/>
          </p:nvSpPr>
          <p:spPr bwMode="auto">
            <a:xfrm>
              <a:off x="32298" y="1310563"/>
              <a:ext cx="2155540" cy="3797213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rgbClr val="FFFF99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  <a:ea typeface="微軟正黑體" pitchFamily="34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ea typeface="微軟正黑體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微軟正黑體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pitchFamily="34" charset="0"/>
                  <a:ea typeface="微軟正黑體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pitchFamily="34" charset="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pitchFamily="34" charset="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pitchFamily="34" charset="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pitchFamily="34" charset="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pitchFamily="34" charset="0"/>
                  <a:ea typeface="微軟正黑體" pitchFamily="34" charset="-12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kumimoji="1" lang="en-US" altLang="zh-TW" sz="2100" b="1">
                <a:solidFill>
                  <a:srgbClr val="FFFFFF"/>
                </a:solidFill>
                <a:latin typeface="微軟正黑體" pitchFamily="34" charset="-120"/>
              </a:endParaRPr>
            </a:p>
          </p:txBody>
        </p:sp>
        <p:pic>
          <p:nvPicPr>
            <p:cNvPr id="10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543" y="3224977"/>
              <a:ext cx="524648" cy="1566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03" y="1502520"/>
              <a:ext cx="458065" cy="1566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550" y="3209170"/>
              <a:ext cx="479586" cy="1582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2"/>
          <p:cNvSpPr txBox="1">
            <a:spLocks/>
          </p:cNvSpPr>
          <p:nvPr/>
        </p:nvSpPr>
        <p:spPr>
          <a:xfrm>
            <a:off x="8944" y="-36090"/>
            <a:ext cx="5761038" cy="538515"/>
          </a:xfrm>
          <a:prstGeom prst="rect">
            <a:avLst/>
          </a:prstGeom>
        </p:spPr>
        <p:txBody>
          <a:bodyPr lIns="57389" tIns="28721" rIns="57389" bIns="28721"/>
          <a:lstStyle>
            <a:lvl1pPr algn="ctr" defTabSz="118518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特殊推動優勢</a:t>
            </a:r>
            <a:endParaRPr lang="en-US" altLang="zh-TW" sz="4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1093090" y="1623001"/>
            <a:ext cx="5647939" cy="958362"/>
          </a:xfrm>
          <a:prstGeom prst="rect">
            <a:avLst/>
          </a:prstGeom>
        </p:spPr>
        <p:txBody>
          <a:bodyPr lIns="57389" tIns="28721" rIns="57389" bIns="28721">
            <a:noAutofit/>
          </a:bodyPr>
          <a:lstStyle>
            <a:lvl1pPr marL="228600" indent="-182563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1pPr>
            <a:lvl2pPr marL="501650" indent="-182563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2pPr>
            <a:lvl3pPr marL="685800" indent="-182563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3pPr>
            <a:lvl4pPr marL="914400" indent="-182563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4pPr>
            <a:lvl5pPr marL="1143000" indent="-182563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5pPr>
            <a:lvl6pPr marL="1600200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6pPr>
            <a:lvl7pPr marL="2057400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7pPr>
            <a:lvl8pPr marL="2514600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8pPr>
            <a:lvl9pPr marL="2971800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9pPr>
          </a:lstStyle>
          <a:p>
            <a:pPr marL="28919" indent="0" eaLnBrk="1" hangingPunct="1">
              <a:lnSpc>
                <a:spcPct val="40000"/>
              </a:lnSpc>
              <a:buNone/>
            </a:pPr>
            <a:endParaRPr lang="en-US" altLang="zh-TW" sz="1900" b="1" dirty="0">
              <a:latin typeface="微軟正黑體" pitchFamily="34" charset="-120"/>
            </a:endParaRPr>
          </a:p>
          <a:p>
            <a:pPr marL="28919" indent="0">
              <a:buNone/>
            </a:pPr>
            <a:r>
              <a:rPr lang="zh-TW" altLang="en-US" sz="1900" b="1" dirty="0">
                <a:latin typeface="微軟正黑體" panose="020B0604030504040204" pitchFamily="34" charset="-120"/>
              </a:rPr>
              <a:t>★</a:t>
            </a:r>
            <a:r>
              <a:rPr lang="zh-TW" altLang="en-US" sz="19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超連鎖</a:t>
            </a:r>
            <a:r>
              <a:rPr lang="en-US" altLang="zh-TW" sz="1900" b="1" baseline="30000" dirty="0">
                <a:solidFill>
                  <a:srgbClr val="FF0000"/>
                </a:solidFill>
                <a:latin typeface="微軟正黑體" panose="020B0604030504040204" pitchFamily="34" charset="-120"/>
              </a:rPr>
              <a:t>®</a:t>
            </a:r>
            <a:r>
              <a:rPr lang="zh-TW" altLang="en-US" sz="19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店主</a:t>
            </a:r>
            <a:r>
              <a:rPr lang="zh-TW" altLang="en-US" sz="1900" b="1" dirty="0">
                <a:latin typeface="微軟正黑體" panose="020B0604030504040204" pitchFamily="34" charset="-120"/>
              </a:rPr>
              <a:t>消費</a:t>
            </a:r>
            <a:r>
              <a:rPr lang="en-US" altLang="zh-TW" sz="1900" b="1" dirty="0">
                <a:latin typeface="微軟正黑體" panose="020B0604030504040204" pitchFamily="34" charset="-120"/>
              </a:rPr>
              <a:t>:</a:t>
            </a:r>
            <a:r>
              <a:rPr lang="zh-TW" altLang="en-US" sz="1900" b="1" dirty="0">
                <a:latin typeface="微軟正黑體" panose="020B0604030504040204" pitchFamily="34" charset="-120"/>
              </a:rPr>
              <a:t> 得 </a:t>
            </a:r>
            <a:r>
              <a:rPr lang="en-US" altLang="zh-TW" sz="1900" b="1" dirty="0">
                <a:latin typeface="微軟正黑體" panose="020B0604030504040204" pitchFamily="34" charset="-120"/>
              </a:rPr>
              <a:t>IBV</a:t>
            </a:r>
            <a:r>
              <a:rPr lang="zh-TW" altLang="en-US" sz="1900" b="1" dirty="0">
                <a:latin typeface="微軟正黑體" panose="020B0604030504040204" pitchFamily="34" charset="-120"/>
              </a:rPr>
              <a:t>點數</a:t>
            </a:r>
            <a:r>
              <a:rPr lang="en-US" altLang="zh-TW" sz="1900" b="1" dirty="0">
                <a:latin typeface="微軟正黑體" panose="020B0604030504040204" pitchFamily="34" charset="-120"/>
              </a:rPr>
              <a:t>!</a:t>
            </a:r>
          </a:p>
          <a:p>
            <a:pPr marL="28919" indent="0">
              <a:buNone/>
            </a:pPr>
            <a:r>
              <a:rPr lang="zh-TW" altLang="en-US" sz="1900" b="1" dirty="0">
                <a:latin typeface="微軟正黑體" panose="020B0604030504040204" pitchFamily="34" charset="-120"/>
              </a:rPr>
              <a:t>★</a:t>
            </a:r>
            <a:r>
              <a:rPr lang="zh-TW" altLang="en-US" sz="19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優惠顧客</a:t>
            </a:r>
            <a:r>
              <a:rPr lang="zh-TW" altLang="en-US" sz="1900" b="1" dirty="0">
                <a:latin typeface="微軟正黑體" panose="020B0604030504040204" pitchFamily="34" charset="-120"/>
              </a:rPr>
              <a:t>消費</a:t>
            </a:r>
            <a:r>
              <a:rPr lang="en-US" altLang="zh-TW" sz="1900" b="1" dirty="0">
                <a:latin typeface="微軟正黑體" panose="020B0604030504040204" pitchFamily="34" charset="-120"/>
              </a:rPr>
              <a:t>:</a:t>
            </a:r>
            <a:r>
              <a:rPr lang="zh-TW" altLang="en-US" sz="1900" b="1" dirty="0">
                <a:latin typeface="微軟正黑體" panose="020B0604030504040204" pitchFamily="34" charset="-120"/>
              </a:rPr>
              <a:t> </a:t>
            </a:r>
            <a:endParaRPr lang="en-US" altLang="zh-TW" sz="1900" b="1" dirty="0">
              <a:latin typeface="微軟正黑體" panose="020B0604030504040204" pitchFamily="34" charset="-120"/>
            </a:endParaRPr>
          </a:p>
          <a:p>
            <a:pPr marL="28919" indent="0">
              <a:buNone/>
            </a:pPr>
            <a:r>
              <a:rPr lang="en-US" altLang="zh-TW" sz="1900" b="1" dirty="0">
                <a:latin typeface="微軟正黑體" panose="020B0604030504040204" pitchFamily="34" charset="-120"/>
              </a:rPr>
              <a:t>1.</a:t>
            </a:r>
            <a:r>
              <a:rPr lang="zh-TW" altLang="en-US" sz="1900" b="1" dirty="0">
                <a:latin typeface="微軟正黑體" panose="020B0604030504040204" pitchFamily="34" charset="-120"/>
              </a:rPr>
              <a:t>本身獲得現金回饋</a:t>
            </a:r>
            <a:r>
              <a:rPr lang="en-US" altLang="zh-TW" sz="1900" b="1" dirty="0">
                <a:latin typeface="微軟正黑體" panose="020B0604030504040204" pitchFamily="34" charset="-120"/>
              </a:rPr>
              <a:t>!</a:t>
            </a:r>
            <a:endParaRPr lang="zh-TW" altLang="en-US" sz="1900" dirty="0">
              <a:ea typeface="Helvetica Light"/>
            </a:endParaRPr>
          </a:p>
          <a:p>
            <a:pPr marL="28919" indent="0">
              <a:buNone/>
            </a:pPr>
            <a:r>
              <a:rPr lang="en-US" altLang="zh-TW" sz="1900" b="1" dirty="0">
                <a:latin typeface="微軟正黑體" panose="020B0604030504040204" pitchFamily="34" charset="-120"/>
              </a:rPr>
              <a:t>2.</a:t>
            </a:r>
            <a:r>
              <a:rPr lang="zh-TW" altLang="en-US" sz="1900" b="1" dirty="0">
                <a:latin typeface="微軟正黑體" panose="020B0604030504040204" pitchFamily="34" charset="-120"/>
              </a:rPr>
              <a:t>超連鎖</a:t>
            </a:r>
            <a:r>
              <a:rPr lang="en-US" altLang="zh-TW" sz="1900" b="1" baseline="30000" dirty="0">
                <a:latin typeface="微軟正黑體" panose="020B0604030504040204" pitchFamily="34" charset="-120"/>
              </a:rPr>
              <a:t>®</a:t>
            </a:r>
            <a:r>
              <a:rPr lang="zh-TW" altLang="en-US" sz="1900" b="1" dirty="0">
                <a:latin typeface="微軟正黑體" panose="020B0604030504040204" pitchFamily="34" charset="-120"/>
              </a:rPr>
              <a:t>店主得 </a:t>
            </a:r>
            <a:r>
              <a:rPr lang="en-US" altLang="zh-TW" sz="1900" b="1" dirty="0">
                <a:latin typeface="微軟正黑體" panose="020B0604030504040204" pitchFamily="34" charset="-120"/>
              </a:rPr>
              <a:t>IBV</a:t>
            </a:r>
            <a:r>
              <a:rPr lang="zh-TW" altLang="en-US" sz="1900" b="1" dirty="0">
                <a:latin typeface="微軟正黑體" panose="020B0604030504040204" pitchFamily="34" charset="-120"/>
              </a:rPr>
              <a:t>點數</a:t>
            </a:r>
            <a:r>
              <a:rPr lang="en-US" altLang="zh-TW" sz="19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			</a:t>
            </a:r>
            <a:r>
              <a:rPr lang="zh-TW" altLang="en-US" sz="19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                </a:t>
            </a:r>
            <a:endParaRPr lang="zh-TW" altLang="zh-TW" sz="1900" dirty="0">
              <a:ea typeface="Helvetica Ligh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93022" y="725421"/>
            <a:ext cx="980751" cy="288835"/>
          </a:xfrm>
          <a:prstGeom prst="rect">
            <a:avLst/>
          </a:prstGeom>
        </p:spPr>
        <p:txBody>
          <a:bodyPr wrap="none" lIns="57389" tIns="28721" rIns="57389" bIns="28721">
            <a:spAutoFit/>
          </a:bodyPr>
          <a:lstStyle/>
          <a:p>
            <a:r>
              <a:rPr lang="zh-TW" altLang="en-US" sz="1500" b="1" spc="-189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店主自己</a:t>
            </a: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買</a:t>
            </a:r>
            <a:endParaRPr lang="zh-TW" altLang="en-US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71349" y="1307434"/>
            <a:ext cx="1270061" cy="288835"/>
          </a:xfrm>
          <a:prstGeom prst="rect">
            <a:avLst/>
          </a:prstGeom>
        </p:spPr>
        <p:txBody>
          <a:bodyPr wrap="none" lIns="57389" tIns="28721" rIns="57389" bIns="28721">
            <a:spAutoFit/>
          </a:bodyPr>
          <a:lstStyle/>
          <a:p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</a:t>
            </a:r>
            <a:r>
              <a:rPr lang="zh-TW" altLang="en-US" sz="15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優惠顧客</a:t>
            </a: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買</a:t>
            </a:r>
            <a:endParaRPr lang="zh-TW" altLang="en-US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976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服飾 的圖片&#10;&#10;描述是以高可信度產生">
            <a:extLst>
              <a:ext uri="{FF2B5EF4-FFF2-40B4-BE49-F238E27FC236}">
                <a16:creationId xmlns:a16="http://schemas.microsoft.com/office/drawing/2014/main" xmlns="" id="{87A021E6-2415-4622-9158-6B3D809B6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08" t="11850" r="51671" b="11850"/>
          <a:stretch/>
        </p:blipFill>
        <p:spPr>
          <a:xfrm>
            <a:off x="3625634" y="19"/>
            <a:ext cx="2135599" cy="3240314"/>
          </a:xfrm>
          <a:prstGeom prst="rect">
            <a:avLst/>
          </a:pr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xmlns="" id="{9225B0D8-E56E-4ACC-A464-81F4062765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28" y="-224"/>
            <a:ext cx="4474209" cy="3240314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accent5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389" tIns="28721" rIns="57389" bIns="28721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xmlns="" id="{8F5D1B28-3976-4367-807C-CAD629CDD8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402" y="-224"/>
            <a:ext cx="3817090" cy="3240314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389" tIns="28721" rIns="57389" bIns="28721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58645" y="2119036"/>
            <a:ext cx="5035797" cy="570964"/>
          </a:xfrm>
          <a:prstGeom prst="rect">
            <a:avLst/>
          </a:prstGeom>
          <a:noFill/>
        </p:spPr>
        <p:txBody>
          <a:bodyPr wrap="square" lIns="57389" tIns="28721" rIns="57389" bIns="28721" rtlCol="0">
            <a:spAutoFit/>
          </a:bodyPr>
          <a:lstStyle/>
          <a:p>
            <a:pPr>
              <a:spcBef>
                <a:spcPts val="378"/>
              </a:spcBef>
            </a:pPr>
            <a:r>
              <a:rPr lang="zh-TW" altLang="en-US" sz="1500" b="1" spc="296" dirty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阿瘦實業股份有限公司 董事長</a:t>
            </a:r>
          </a:p>
          <a:p>
            <a:pPr>
              <a:spcBef>
                <a:spcPts val="378"/>
              </a:spcBef>
            </a:pPr>
            <a:r>
              <a:rPr lang="en-US" altLang="zh-TW" sz="1500" b="1" spc="296" dirty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TCFA</a:t>
            </a:r>
            <a:r>
              <a:rPr lang="zh-TW" altLang="en-US" sz="1500" b="1" spc="296" dirty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台灣連鎖暨加盟協會 理事長</a:t>
            </a:r>
            <a:endParaRPr lang="zh-TW" altLang="en-US" sz="2500" b="1" spc="296" dirty="0">
              <a:solidFill>
                <a:prstClr val="white">
                  <a:lumMod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76837" y="2632340"/>
            <a:ext cx="3038985" cy="488890"/>
          </a:xfrm>
          <a:prstGeom prst="rect">
            <a:avLst/>
          </a:prstGeom>
          <a:noFill/>
        </p:spPr>
        <p:txBody>
          <a:bodyPr wrap="square" lIns="57389" tIns="28721" rIns="57389" bIns="28721" rtlCol="0">
            <a:spAutoFit/>
          </a:bodyPr>
          <a:lstStyle/>
          <a:p>
            <a:pPr algn="r"/>
            <a:r>
              <a:rPr lang="zh-TW" altLang="en-US" sz="2800" b="1" spc="296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羅榮岳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136277" y="486147"/>
            <a:ext cx="4196187" cy="1214139"/>
            <a:chOff x="264228" y="1774332"/>
            <a:chExt cx="9346113" cy="2569860"/>
          </a:xfrm>
        </p:grpSpPr>
        <p:sp>
          <p:nvSpPr>
            <p:cNvPr id="13" name="文字方塊 12"/>
            <p:cNvSpPr txBox="1"/>
            <p:nvPr/>
          </p:nvSpPr>
          <p:spPr>
            <a:xfrm>
              <a:off x="264228" y="1774332"/>
              <a:ext cx="9144000" cy="1661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4500" b="1" spc="296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</a:rPr>
                <a:t>創業之路</a:t>
              </a: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353216" y="3454548"/>
              <a:ext cx="9257125" cy="8896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r>
                <a:rPr lang="zh-TW" altLang="en-US" sz="2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</a:rPr>
                <a:t>其實是可以不倦又不悔的</a:t>
              </a:r>
              <a:endParaRPr lang="en-US" altLang="zh-TW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</a:endParaRPr>
            </a:p>
            <a:p>
              <a:r>
                <a:rPr lang="zh-TW" altLang="en-US" sz="2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</a:rPr>
                <a:t>一段路程</a:t>
              </a:r>
            </a:p>
          </p:txBody>
        </p:sp>
      </p:grpSp>
      <p:sp>
        <p:nvSpPr>
          <p:cNvPr id="2" name="直角三角形 1"/>
          <p:cNvSpPr/>
          <p:nvPr/>
        </p:nvSpPr>
        <p:spPr>
          <a:xfrm flipH="1" flipV="1">
            <a:off x="2944926" y="2"/>
            <a:ext cx="680513" cy="1381901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389" tIns="28721" rIns="57389" bIns="28721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5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evincheng\Desktop\董事長美安簡報\老鹰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78" t="18736"/>
          <a:stretch/>
        </p:blipFill>
        <p:spPr bwMode="auto">
          <a:xfrm flipH="1">
            <a:off x="1610228" y="3"/>
            <a:ext cx="4150810" cy="176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-155507" y="1279865"/>
            <a:ext cx="6021105" cy="1309628"/>
          </a:xfrm>
          <a:prstGeom prst="rect">
            <a:avLst/>
          </a:prstGeom>
        </p:spPr>
        <p:txBody>
          <a:bodyPr wrap="none" lIns="57389" tIns="28721" rIns="57389" bIns="28721">
            <a:spAutoFit/>
          </a:bodyPr>
          <a:lstStyle/>
          <a:p>
            <a:pPr marL="225164">
              <a:spcBef>
                <a:spcPts val="378"/>
              </a:spcBef>
            </a:pPr>
            <a:r>
              <a:rPr lang="zh-TW" altLang="zh-TW" sz="4500" b="1" spc="296" dirty="0">
                <a:solidFill>
                  <a:srgbClr val="C00000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五個修煉</a:t>
            </a:r>
            <a:endParaRPr lang="en-US" altLang="zh-TW" sz="4500" b="1" spc="296" dirty="0">
              <a:solidFill>
                <a:srgbClr val="C00000"/>
              </a:solidFill>
              <a:effectLst>
                <a:glow rad="101600">
                  <a:prstClr val="black">
                    <a:lumMod val="50000"/>
                    <a:lumOff val="50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</a:endParaRPr>
          </a:p>
          <a:p>
            <a:pPr marL="225164">
              <a:spcBef>
                <a:spcPts val="378"/>
              </a:spcBef>
            </a:pPr>
            <a:r>
              <a:rPr lang="zh-TW" altLang="zh-TW" sz="3300" b="1" spc="296" dirty="0">
                <a:solidFill>
                  <a:prstClr val="black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prstClr val="white">
                      <a:alpha val="43000"/>
                    </a:prstClr>
                  </a:outerShdw>
                  <a:reflection stA="62000" endPos="67000" dist="127000" dir="5400000" sy="-100000" algn="bl" rotWithShape="0"/>
                </a:effectLst>
                <a:latin typeface="微軟正黑體" panose="020B0604030504040204" pitchFamily="34" charset="-120"/>
              </a:rPr>
              <a:t>讓你重新</a:t>
            </a:r>
            <a:r>
              <a:rPr lang="zh-TW" altLang="zh-TW" sz="3300" b="1" spc="296" dirty="0">
                <a:solidFill>
                  <a:prstClr val="black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stA="62000" endPos="67000" dist="127000" dir="5400000" sy="-100000" algn="bl" rotWithShape="0"/>
                </a:effectLst>
                <a:latin typeface="微軟正黑體" panose="020B0604030504040204" pitchFamily="34" charset="-120"/>
              </a:rPr>
              <a:t>得力</a:t>
            </a:r>
            <a:r>
              <a:rPr lang="en-US" altLang="zh-TW" sz="3300" b="1" spc="296" dirty="0">
                <a:solidFill>
                  <a:prstClr val="black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prstClr val="white">
                      <a:alpha val="43000"/>
                    </a:prstClr>
                  </a:outerShdw>
                  <a:reflection stA="62000" endPos="67000" dist="127000" dir="5400000" sy="-100000" algn="bl" rotWithShape="0"/>
                </a:effectLst>
                <a:latin typeface="微軟正黑體" panose="020B0604030504040204" pitchFamily="34" charset="-120"/>
              </a:rPr>
              <a:t> </a:t>
            </a:r>
            <a:r>
              <a:rPr lang="zh-TW" altLang="zh-TW" sz="3300" b="1" spc="296" dirty="0">
                <a:solidFill>
                  <a:prstClr val="black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prstClr val="white">
                      <a:alpha val="43000"/>
                    </a:prstClr>
                  </a:outerShdw>
                  <a:reflection stA="62000" endPos="67000" dist="127000" dir="5400000" sy="-100000" algn="bl" rotWithShape="0"/>
                </a:effectLst>
                <a:latin typeface="微軟正黑體" panose="020B0604030504040204" pitchFamily="34" charset="-120"/>
              </a:rPr>
              <a:t>如鷹展翅上騰</a:t>
            </a:r>
            <a:endParaRPr lang="zh-TW" altLang="en-US" sz="3300" b="1" spc="296" dirty="0">
              <a:solidFill>
                <a:prstClr val="black"/>
              </a:solidFill>
              <a:effectLst>
                <a:glow rad="101600">
                  <a:prstClr val="black">
                    <a:lumMod val="50000"/>
                    <a:lumOff val="50000"/>
                    <a:alpha val="60000"/>
                  </a:prstClr>
                </a:glow>
                <a:outerShdw blurRad="38100" dist="38100" dir="2700000" algn="tl">
                  <a:prstClr val="white">
                    <a:alpha val="43000"/>
                  </a:prstClr>
                </a:outerShdw>
                <a:reflection stA="62000" endPos="67000" dist="127000" dir="5400000" sy="-100000" algn="bl" rotWithShape="0"/>
              </a:effectLst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882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evincheng\Desktop\董事長美安簡報\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94" t="11514" r="12948"/>
          <a:stretch/>
        </p:blipFill>
        <p:spPr bwMode="auto">
          <a:xfrm>
            <a:off x="2" y="67"/>
            <a:ext cx="6463915" cy="324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280" y="531510"/>
            <a:ext cx="5778943" cy="1396831"/>
          </a:xfrm>
          <a:prstGeom prst="rect">
            <a:avLst/>
          </a:prstGeom>
          <a:noFill/>
          <a:ln>
            <a:noFill/>
          </a:ln>
        </p:spPr>
        <p:txBody>
          <a:bodyPr wrap="square" lIns="57389" tIns="28721" rIns="57389" bIns="28721" rtlCol="0">
            <a:spAutoFit/>
          </a:bodyPr>
          <a:lstStyle/>
          <a:p>
            <a:pPr marL="225164">
              <a:lnSpc>
                <a:spcPct val="150000"/>
              </a:lnSpc>
            </a:pPr>
            <a:r>
              <a:rPr lang="zh-TW" altLang="en-US" sz="28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</a:rPr>
              <a:t>修練一</a:t>
            </a:r>
            <a:endParaRPr lang="en-US" altLang="zh-TW" sz="2800" b="1" spc="296" dirty="0">
              <a:solidFill>
                <a:prstClr val="white"/>
              </a:solidFill>
              <a:effectLst>
                <a:glow rad="101600">
                  <a:prstClr val="black">
                    <a:lumMod val="50000"/>
                    <a:lumOff val="50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</a:endParaRPr>
          </a:p>
          <a:p>
            <a:pPr marL="225164"/>
            <a:r>
              <a:rPr lang="zh-TW" altLang="en-US" sz="45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</a:rPr>
              <a:t> 老鷹的眼界</a:t>
            </a:r>
          </a:p>
        </p:txBody>
      </p:sp>
    </p:spTree>
    <p:extLst>
      <p:ext uri="{BB962C8B-B14F-4D97-AF65-F5344CB8AC3E}">
        <p14:creationId xmlns:p14="http://schemas.microsoft.com/office/powerpoint/2010/main" val="136130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kevincheng\Desktop\董事長美安簡報\sy_5832325127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941" r="195" b="10397"/>
          <a:stretch/>
        </p:blipFill>
        <p:spPr bwMode="auto">
          <a:xfrm flipH="1">
            <a:off x="14" y="-30458"/>
            <a:ext cx="6110694" cy="327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280" y="531437"/>
            <a:ext cx="5778943" cy="2643326"/>
          </a:xfrm>
          <a:prstGeom prst="rect">
            <a:avLst/>
          </a:prstGeom>
          <a:noFill/>
          <a:ln>
            <a:noFill/>
          </a:ln>
        </p:spPr>
        <p:txBody>
          <a:bodyPr wrap="square" lIns="57389" tIns="28721" rIns="57389" bIns="28721" rtlCol="0">
            <a:spAutoFit/>
          </a:bodyPr>
          <a:lstStyle/>
          <a:p>
            <a:pPr marL="225164">
              <a:lnSpc>
                <a:spcPct val="150000"/>
              </a:lnSpc>
            </a:pPr>
            <a:r>
              <a:rPr lang="zh-TW" altLang="en-US" sz="28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</a:rPr>
              <a:t>修練二</a:t>
            </a:r>
            <a:endParaRPr lang="en-US" altLang="zh-TW" sz="2800" b="1" spc="296" dirty="0">
              <a:solidFill>
                <a:prstClr val="white"/>
              </a:solidFill>
              <a:effectLst>
                <a:glow rad="101600">
                  <a:prstClr val="black">
                    <a:lumMod val="50000"/>
                    <a:lumOff val="50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</a:endParaRPr>
          </a:p>
          <a:p>
            <a:pPr marL="225164"/>
            <a:r>
              <a:rPr lang="zh-TW" altLang="en-US" sz="42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</a:rPr>
              <a:t>贏過巨變時代挑戰</a:t>
            </a:r>
            <a:endParaRPr lang="en-US" altLang="zh-TW" sz="4200" b="1" spc="296" dirty="0">
              <a:solidFill>
                <a:prstClr val="white"/>
              </a:solidFill>
              <a:effectLst>
                <a:glow rad="101600">
                  <a:prstClr val="black">
                    <a:lumMod val="50000"/>
                    <a:lumOff val="50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</a:endParaRPr>
          </a:p>
          <a:p>
            <a:pPr marL="225164"/>
            <a:r>
              <a:rPr lang="zh-TW" altLang="en-US" sz="42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</a:rPr>
              <a:t>超越自我</a:t>
            </a:r>
            <a:endParaRPr lang="en-US" altLang="zh-TW" sz="4200" b="1" spc="296" dirty="0">
              <a:solidFill>
                <a:prstClr val="white"/>
              </a:solidFill>
              <a:effectLst>
                <a:glow rad="101600">
                  <a:prstClr val="black">
                    <a:lumMod val="50000"/>
                    <a:lumOff val="50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</a:endParaRPr>
          </a:p>
          <a:p>
            <a:pPr marL="225164"/>
            <a:r>
              <a:rPr lang="zh-TW" altLang="en-US" sz="42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</a:rPr>
              <a:t>不斷得勝的二個秘訣</a:t>
            </a:r>
          </a:p>
        </p:txBody>
      </p:sp>
    </p:spTree>
    <p:extLst>
      <p:ext uri="{BB962C8B-B14F-4D97-AF65-F5344CB8AC3E}">
        <p14:creationId xmlns:p14="http://schemas.microsoft.com/office/powerpoint/2010/main" val="113072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kevincheng\Desktop\董事長美安簡報\sy_5832325127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797" r="195" b="10397"/>
          <a:stretch/>
        </p:blipFill>
        <p:spPr bwMode="auto">
          <a:xfrm flipH="1">
            <a:off x="0" y="-30458"/>
            <a:ext cx="5761038" cy="327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-23003" y="471247"/>
            <a:ext cx="6110694" cy="2150884"/>
          </a:xfrm>
          <a:prstGeom prst="rect">
            <a:avLst/>
          </a:prstGeom>
          <a:noFill/>
          <a:ln>
            <a:noFill/>
          </a:ln>
        </p:spPr>
        <p:txBody>
          <a:bodyPr wrap="square" lIns="57389" tIns="28721" rIns="57389" bIns="28721" rtlCol="0" anchor="ctr">
            <a:spAutoFit/>
          </a:bodyPr>
          <a:lstStyle/>
          <a:p>
            <a:pPr marL="693473" indent="-466304">
              <a:lnSpc>
                <a:spcPct val="200000"/>
              </a:lnSpc>
              <a:buFontTx/>
              <a:buAutoNum type="arabicPeriod"/>
            </a:pPr>
            <a:r>
              <a:rPr lang="zh-TW" altLang="en-US" sz="34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</a:rPr>
              <a:t>有「夢」、且有「愛」</a:t>
            </a:r>
            <a:endParaRPr lang="en-US" altLang="zh-TW" sz="3400" b="1" spc="296" dirty="0">
              <a:solidFill>
                <a:prstClr val="white"/>
              </a:solidFill>
              <a:effectLst>
                <a:glow rad="101600">
                  <a:prstClr val="black">
                    <a:lumMod val="50000"/>
                    <a:lumOff val="50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</a:endParaRPr>
          </a:p>
          <a:p>
            <a:pPr marL="693473" indent="-466304">
              <a:buFontTx/>
              <a:buAutoNum type="arabicPeriod"/>
            </a:pPr>
            <a:r>
              <a:rPr lang="zh-TW" altLang="en-US" sz="34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</a:rPr>
              <a:t>持續「學習」並蛻變</a:t>
            </a:r>
            <a:r>
              <a:rPr lang="en-US" altLang="zh-TW" sz="34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</a:rPr>
              <a:t/>
            </a:r>
            <a:br>
              <a:rPr lang="en-US" altLang="zh-TW" sz="34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</a:rPr>
            </a:br>
            <a:r>
              <a:rPr lang="zh-TW" altLang="en-US" sz="34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</a:rPr>
              <a:t>為「智慧」</a:t>
            </a:r>
          </a:p>
        </p:txBody>
      </p:sp>
    </p:spTree>
    <p:extLst>
      <p:ext uri="{BB962C8B-B14F-4D97-AF65-F5344CB8AC3E}">
        <p14:creationId xmlns:p14="http://schemas.microsoft.com/office/powerpoint/2010/main" val="147779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36" y="0"/>
            <a:ext cx="5757035" cy="3240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389" tIns="28721" rIns="57389" bIns="28721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4099" name="Picture 3" descr="C:\Users\kevincheng\Desktop\董事長美安簡報\pexels-photo-66401.jpe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172" t="1287"/>
          <a:stretch/>
        </p:blipFill>
        <p:spPr bwMode="auto">
          <a:xfrm>
            <a:off x="3" y="0"/>
            <a:ext cx="5238991" cy="32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004" y="361327"/>
            <a:ext cx="5757036" cy="635084"/>
          </a:xfrm>
          <a:prstGeom prst="rect">
            <a:avLst/>
          </a:prstGeom>
          <a:noFill/>
          <a:ln>
            <a:noFill/>
          </a:ln>
        </p:spPr>
        <p:txBody>
          <a:bodyPr wrap="square" lIns="57389" tIns="28721" rIns="57389" bIns="28721" rtlCol="0">
            <a:spAutoFit/>
          </a:bodyPr>
          <a:lstStyle/>
          <a:p>
            <a:pPr marL="225164">
              <a:lnSpc>
                <a:spcPct val="150000"/>
              </a:lnSpc>
            </a:pPr>
            <a:r>
              <a:rPr lang="zh-TW" altLang="en-US" sz="25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</a:rPr>
              <a:t>修練三</a:t>
            </a:r>
            <a:endParaRPr lang="en-US" altLang="zh-TW" sz="2500" b="1" spc="296" dirty="0">
              <a:solidFill>
                <a:prstClr val="white"/>
              </a:solidFill>
              <a:effectLst>
                <a:glow rad="101600">
                  <a:prstClr val="black">
                    <a:lumMod val="50000"/>
                    <a:lumOff val="50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315659" y="123163"/>
            <a:ext cx="4150810" cy="2412494"/>
          </a:xfrm>
          <a:prstGeom prst="rect">
            <a:avLst/>
          </a:prstGeom>
          <a:noFill/>
          <a:ln>
            <a:noFill/>
          </a:ln>
        </p:spPr>
        <p:txBody>
          <a:bodyPr wrap="square" lIns="57389" tIns="28721" rIns="57389" bIns="28721" rtlCol="0">
            <a:spAutoFit/>
          </a:bodyPr>
          <a:lstStyle/>
          <a:p>
            <a:pPr marL="225164"/>
            <a:r>
              <a:rPr lang="zh-TW" altLang="en-US" sz="51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開放力</a:t>
            </a:r>
            <a:endParaRPr lang="en-US" altLang="zh-TW" sz="5100" b="1" spc="296" dirty="0">
              <a:solidFill>
                <a:prstClr val="white"/>
              </a:solidFill>
              <a:effectLst>
                <a:glow rad="101600">
                  <a:prstClr val="black">
                    <a:lumMod val="50000"/>
                    <a:lumOff val="50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</a:endParaRPr>
          </a:p>
          <a:p>
            <a:pPr marL="225164"/>
            <a:r>
              <a:rPr lang="zh-TW" altLang="en-US" sz="51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跨界力</a:t>
            </a:r>
            <a:endParaRPr lang="en-US" altLang="zh-TW" sz="5100" b="1" spc="296" dirty="0">
              <a:solidFill>
                <a:prstClr val="white"/>
              </a:solidFill>
              <a:effectLst>
                <a:glow rad="101600">
                  <a:prstClr val="black">
                    <a:lumMod val="50000"/>
                    <a:lumOff val="50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</a:endParaRPr>
          </a:p>
          <a:p>
            <a:pPr marL="225164"/>
            <a:r>
              <a:rPr lang="zh-TW" altLang="en-US" sz="51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巧實力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655597" y="2414793"/>
            <a:ext cx="4263910" cy="827444"/>
          </a:xfrm>
          <a:prstGeom prst="rect">
            <a:avLst/>
          </a:prstGeom>
          <a:noFill/>
          <a:ln>
            <a:noFill/>
          </a:ln>
        </p:spPr>
        <p:txBody>
          <a:bodyPr wrap="square" lIns="57389" tIns="28721" rIns="57389" bIns="28721" rtlCol="0">
            <a:spAutoFit/>
          </a:bodyPr>
          <a:lstStyle/>
          <a:p>
            <a:pPr marL="583847" indent="-358684">
              <a:buFontTx/>
              <a:buChar char="-"/>
            </a:pPr>
            <a:r>
              <a:rPr lang="zh-TW" altLang="en-US" sz="25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儲備好下一次</a:t>
            </a:r>
            <a:endParaRPr lang="en-US" altLang="zh-TW" sz="2500" b="1" spc="296" dirty="0">
              <a:solidFill>
                <a:prstClr val="white"/>
              </a:solidFill>
              <a:effectLst>
                <a:glow rad="101600">
                  <a:prstClr val="black">
                    <a:lumMod val="50000"/>
                    <a:lumOff val="50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</a:endParaRPr>
          </a:p>
          <a:p>
            <a:pPr marL="225164"/>
            <a:r>
              <a:rPr lang="zh-TW" altLang="en-US" sz="25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           展翅高飛的能量</a:t>
            </a:r>
            <a:endParaRPr lang="en-US" altLang="zh-TW" sz="2500" b="1" spc="296" dirty="0">
              <a:solidFill>
                <a:prstClr val="white"/>
              </a:solidFill>
              <a:effectLst>
                <a:glow rad="101600">
                  <a:prstClr val="black">
                    <a:lumMod val="50000"/>
                    <a:lumOff val="50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252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evincheng\Desktop\bigstock-Leadership-Team-6791593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5761038" cy="32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280" y="463495"/>
            <a:ext cx="5778943" cy="1419914"/>
          </a:xfrm>
          <a:prstGeom prst="rect">
            <a:avLst/>
          </a:prstGeom>
          <a:noFill/>
          <a:ln>
            <a:noFill/>
          </a:ln>
        </p:spPr>
        <p:txBody>
          <a:bodyPr wrap="square" lIns="57389" tIns="28721" rIns="57389" bIns="28721" rtlCol="0">
            <a:spAutoFit/>
          </a:bodyPr>
          <a:lstStyle/>
          <a:p>
            <a:pPr marL="225164">
              <a:lnSpc>
                <a:spcPct val="150000"/>
              </a:lnSpc>
            </a:pPr>
            <a:r>
              <a:rPr lang="zh-TW" altLang="en-US" sz="25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修練四</a:t>
            </a:r>
            <a:endParaRPr lang="en-US" altLang="zh-TW" sz="2500" b="1" spc="296" dirty="0">
              <a:solidFill>
                <a:prstClr val="white"/>
              </a:solidFill>
              <a:effectLst>
                <a:glow rad="101600">
                  <a:prstClr val="black">
                    <a:lumMod val="50000"/>
                    <a:lumOff val="50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</a:endParaRPr>
          </a:p>
          <a:p>
            <a:pPr marL="225164"/>
            <a:r>
              <a:rPr lang="zh-TW" altLang="en-US" sz="37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你需要更多</a:t>
            </a:r>
            <a:r>
              <a:rPr lang="zh-TW" altLang="en-US" sz="5100" b="1" spc="296" dirty="0">
                <a:solidFill>
                  <a:srgbClr val="FFC000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</a:rPr>
              <a:t>領袖典範</a:t>
            </a:r>
            <a:endParaRPr lang="zh-TW" altLang="en-US" sz="5100" b="1" spc="296" dirty="0">
              <a:solidFill>
                <a:srgbClr val="FFC000"/>
              </a:solidFill>
              <a:effectLst>
                <a:glow rad="101600">
                  <a:prstClr val="black">
                    <a:lumMod val="50000"/>
                    <a:lumOff val="50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華康儷粗宋" panose="02010601000101010101" pitchFamily="1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275" y="1779611"/>
            <a:ext cx="5755939" cy="1468646"/>
          </a:xfrm>
          <a:prstGeom prst="rect">
            <a:avLst/>
          </a:prstGeom>
          <a:noFill/>
          <a:ln>
            <a:noFill/>
          </a:ln>
        </p:spPr>
        <p:txBody>
          <a:bodyPr wrap="square" lIns="90382" tIns="28721" rIns="158158" bIns="28721" rtlCol="0">
            <a:spAutoFit/>
          </a:bodyPr>
          <a:lstStyle/>
          <a:p>
            <a:pPr marL="225164" algn="ctr"/>
            <a:r>
              <a:rPr lang="zh-TW" altLang="en-US" sz="3000" b="1" spc="296" dirty="0">
                <a:solidFill>
                  <a:prstClr val="white">
                    <a:lumMod val="85000"/>
                  </a:prstClr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華康儷粗宋" panose="02010601000101010101" pitchFamily="1" charset="-120"/>
              </a:rPr>
              <a:t>           </a:t>
            </a:r>
            <a:r>
              <a:rPr lang="zh-TW" altLang="en-US" sz="3000" b="1" spc="296" dirty="0">
                <a:solidFill>
                  <a:prstClr val="white">
                    <a:lumMod val="85000"/>
                  </a:prstClr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同行不是冤家</a:t>
            </a:r>
            <a:endParaRPr lang="en-US" altLang="zh-TW" sz="3000" b="1" spc="296" dirty="0">
              <a:solidFill>
                <a:prstClr val="white">
                  <a:lumMod val="85000"/>
                </a:prstClr>
              </a:solidFill>
              <a:effectLst>
                <a:glow rad="101600">
                  <a:prstClr val="black">
                    <a:lumMod val="50000"/>
                    <a:lumOff val="50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</a:endParaRPr>
          </a:p>
          <a:p>
            <a:pPr marL="225164" algn="r"/>
            <a:r>
              <a:rPr lang="zh-TW" altLang="en-US" sz="3000" b="1" spc="296" dirty="0">
                <a:solidFill>
                  <a:prstClr val="white">
                    <a:lumMod val="85000"/>
                  </a:prstClr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     異業可以為師</a:t>
            </a:r>
            <a:endParaRPr lang="en-US" altLang="zh-TW" sz="3000" b="1" spc="296" dirty="0">
              <a:solidFill>
                <a:prstClr val="white">
                  <a:lumMod val="85000"/>
                </a:prstClr>
              </a:solidFill>
              <a:effectLst>
                <a:glow rad="101600">
                  <a:prstClr val="black">
                    <a:lumMod val="50000"/>
                    <a:lumOff val="50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</a:endParaRPr>
          </a:p>
          <a:p>
            <a:pPr marL="225164" algn="r">
              <a:spcBef>
                <a:spcPts val="756"/>
              </a:spcBef>
            </a:pPr>
            <a:r>
              <a:rPr lang="zh-TW" altLang="en-US" sz="2500" b="1" spc="296" dirty="0">
                <a:solidFill>
                  <a:prstClr val="white">
                    <a:lumMod val="85000"/>
                  </a:prstClr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 </a:t>
            </a:r>
            <a:r>
              <a:rPr lang="en-US" altLang="zh-TW" sz="2500" b="1" spc="296" dirty="0">
                <a:solidFill>
                  <a:prstClr val="white">
                    <a:lumMod val="85000"/>
                  </a:prstClr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TCFA</a:t>
            </a:r>
            <a:endParaRPr lang="zh-TW" altLang="en-US" sz="2500" b="1" spc="296" dirty="0">
              <a:solidFill>
                <a:prstClr val="white">
                  <a:lumMod val="85000"/>
                </a:prstClr>
              </a:solidFill>
              <a:effectLst>
                <a:glow rad="101600">
                  <a:prstClr val="black">
                    <a:lumMod val="50000"/>
                    <a:lumOff val="50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986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52" t="-270" r="2850"/>
          <a:stretch/>
        </p:blipFill>
        <p:spPr>
          <a:xfrm>
            <a:off x="0" y="-12819"/>
            <a:ext cx="5761038" cy="324885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633468"/>
            <a:ext cx="5761038" cy="1730256"/>
          </a:xfrm>
          <a:prstGeom prst="rect">
            <a:avLst/>
          </a:prstGeom>
        </p:spPr>
        <p:txBody>
          <a:bodyPr wrap="square" lIns="451885" tIns="28721" rIns="384104" bIns="28721">
            <a:spAutoFit/>
          </a:bodyPr>
          <a:lstStyle/>
          <a:p>
            <a:pPr>
              <a:spcBef>
                <a:spcPts val="756"/>
              </a:spcBef>
            </a:pPr>
            <a:r>
              <a:rPr lang="zh-TW" altLang="en-US" sz="34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</a:rPr>
              <a:t>這許多的見證人</a:t>
            </a:r>
            <a:endParaRPr lang="en-US" altLang="zh-TW" sz="3400" b="1" spc="296" dirty="0">
              <a:solidFill>
                <a:prstClr val="white"/>
              </a:solidFill>
              <a:effectLst>
                <a:glow rad="101600">
                  <a:prstClr val="black">
                    <a:lumMod val="50000"/>
                    <a:lumOff val="50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</a:endParaRPr>
          </a:p>
          <a:p>
            <a:pPr>
              <a:spcBef>
                <a:spcPts val="756"/>
              </a:spcBef>
            </a:pPr>
            <a:r>
              <a:rPr lang="zh-TW" altLang="en-US" sz="34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</a:rPr>
              <a:t>     如同雲彩圍著我們</a:t>
            </a:r>
            <a:r>
              <a:rPr lang="en-US" altLang="zh-TW" sz="34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</a:rPr>
              <a:t>…</a:t>
            </a:r>
          </a:p>
          <a:p>
            <a:endParaRPr lang="en-US" altLang="zh-TW" sz="3400" b="1" spc="296" dirty="0">
              <a:solidFill>
                <a:prstClr val="white">
                  <a:lumMod val="85000"/>
                </a:prstClr>
              </a:solidFill>
              <a:effectLst>
                <a:glow rad="101600">
                  <a:prstClr val="black">
                    <a:lumMod val="50000"/>
                    <a:lumOff val="50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5551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0" r="4020" b="7310"/>
          <a:stretch/>
        </p:blipFill>
        <p:spPr>
          <a:xfrm>
            <a:off x="0" y="0"/>
            <a:ext cx="5761038" cy="324008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280" y="390965"/>
            <a:ext cx="5778943" cy="2643326"/>
          </a:xfrm>
          <a:prstGeom prst="rect">
            <a:avLst/>
          </a:prstGeom>
          <a:noFill/>
          <a:ln>
            <a:noFill/>
          </a:ln>
        </p:spPr>
        <p:txBody>
          <a:bodyPr wrap="square" lIns="57389" tIns="28721" rIns="57389" bIns="28721" rtlCol="0">
            <a:spAutoFit/>
          </a:bodyPr>
          <a:lstStyle/>
          <a:p>
            <a:pPr marL="225164">
              <a:lnSpc>
                <a:spcPct val="150000"/>
              </a:lnSpc>
            </a:pPr>
            <a:r>
              <a:rPr lang="zh-TW" altLang="en-US" sz="30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修練五</a:t>
            </a:r>
            <a:endParaRPr lang="en-US" altLang="zh-TW" sz="3000" b="1" spc="296" dirty="0">
              <a:solidFill>
                <a:prstClr val="white"/>
              </a:solidFill>
              <a:effectLst>
                <a:glow rad="101600">
                  <a:prstClr val="black">
                    <a:lumMod val="50000"/>
                    <a:lumOff val="50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</a:endParaRPr>
          </a:p>
          <a:p>
            <a:pPr marL="225164"/>
            <a:r>
              <a:rPr lang="zh-TW" altLang="en-US" sz="51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   </a:t>
            </a:r>
            <a:r>
              <a:rPr lang="zh-TW" altLang="en-US" sz="4500" b="1" spc="296" dirty="0">
                <a:solidFill>
                  <a:srgbClr val="FFC000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阿</a:t>
            </a:r>
            <a:r>
              <a:rPr lang="en-US" altLang="zh-TW" sz="4500" b="1" spc="296" dirty="0">
                <a:solidFill>
                  <a:srgbClr val="FFC000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/</a:t>
            </a:r>
            <a:r>
              <a:rPr lang="zh-TW" altLang="en-US" sz="4500" b="1" spc="296" dirty="0">
                <a:solidFill>
                  <a:srgbClr val="FFC000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美</a:t>
            </a:r>
            <a:r>
              <a:rPr lang="en-US" altLang="zh-TW" sz="4500" b="1" spc="296" dirty="0">
                <a:solidFill>
                  <a:srgbClr val="FFC000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(</a:t>
            </a:r>
            <a:r>
              <a:rPr lang="zh-TW" altLang="en-US" sz="4500" b="1" spc="296" dirty="0">
                <a:solidFill>
                  <a:srgbClr val="FFC000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族</a:t>
            </a:r>
            <a:r>
              <a:rPr lang="en-US" altLang="zh-TW" sz="4500" b="1" spc="296" dirty="0">
                <a:solidFill>
                  <a:srgbClr val="FFC000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)</a:t>
            </a:r>
            <a:r>
              <a:rPr lang="en-US" altLang="zh-TW" sz="3700" b="1" spc="296" dirty="0">
                <a:solidFill>
                  <a:srgbClr val="FFC000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華康儷粗宋" panose="02010601000101010101" pitchFamily="1" charset="-120"/>
              </a:rPr>
              <a:t/>
            </a:r>
            <a:br>
              <a:rPr lang="en-US" altLang="zh-TW" sz="3700" b="1" spc="296" dirty="0">
                <a:solidFill>
                  <a:srgbClr val="FFC000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華康儷粗宋" panose="02010601000101010101" pitchFamily="1" charset="-120"/>
              </a:rPr>
            </a:br>
            <a:endParaRPr lang="en-US" altLang="zh-TW" sz="3000" b="1" spc="296" dirty="0">
              <a:solidFill>
                <a:srgbClr val="FFC000"/>
              </a:solidFill>
              <a:effectLst>
                <a:glow rad="101600">
                  <a:prstClr val="black">
                    <a:lumMod val="50000"/>
                    <a:lumOff val="50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華康儷粗宋" panose="02010601000101010101" pitchFamily="1" charset="-120"/>
            </a:endParaRPr>
          </a:p>
          <a:p>
            <a:pPr marL="225164"/>
            <a:r>
              <a:rPr lang="zh-TW" altLang="en-US" sz="42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</a:rPr>
              <a:t>            </a:t>
            </a:r>
            <a:r>
              <a:rPr lang="zh-TW" altLang="en-US" sz="37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</a:rPr>
              <a:t>開啟新力量</a:t>
            </a:r>
          </a:p>
        </p:txBody>
      </p:sp>
    </p:spTree>
    <p:extLst>
      <p:ext uri="{BB962C8B-B14F-4D97-AF65-F5344CB8AC3E}">
        <p14:creationId xmlns:p14="http://schemas.microsoft.com/office/powerpoint/2010/main" val="137037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evincheng\Desktop\董事長美安簡報\slide1-eli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771" r="18461"/>
          <a:stretch/>
        </p:blipFill>
        <p:spPr bwMode="auto">
          <a:xfrm>
            <a:off x="0" y="0"/>
            <a:ext cx="5761038" cy="32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8197" y="1109804"/>
            <a:ext cx="5752844" cy="1132563"/>
            <a:chOff x="-16160" y="2636912"/>
            <a:chExt cx="8553662" cy="2397189"/>
          </a:xfrm>
        </p:grpSpPr>
        <p:sp>
          <p:nvSpPr>
            <p:cNvPr id="2" name="文字方塊 1"/>
            <p:cNvSpPr txBox="1"/>
            <p:nvPr/>
          </p:nvSpPr>
          <p:spPr>
            <a:xfrm>
              <a:off x="467545" y="2636912"/>
              <a:ext cx="3607571" cy="12377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spc="296" dirty="0">
                  <a:solidFill>
                    <a:prstClr val="white"/>
                  </a:solidFill>
                  <a:effectLst>
                    <a:glow rad="101600">
                      <a:prstClr val="black">
                        <a:lumMod val="50000"/>
                        <a:lumOff val="50000"/>
                        <a:alpha val="60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/>
                </a:rPr>
                <a:t>新零售紀元</a:t>
              </a:r>
              <a:endParaRPr lang="en-US" altLang="zh-TW" sz="32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-16160" y="3633501"/>
              <a:ext cx="8553662" cy="1400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700" b="1" spc="296" dirty="0">
                  <a:solidFill>
                    <a:srgbClr val="FFC000"/>
                  </a:solidFill>
                  <a:effectLst>
                    <a:glow rad="101600">
                      <a:prstClr val="black">
                        <a:lumMod val="50000"/>
                        <a:lumOff val="50000"/>
                        <a:alpha val="60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/>
                </a:rPr>
                <a:t>「異質」成就「生態圈」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119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-36104"/>
            <a:ext cx="5761038" cy="4888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lIns="57389" tIns="28721" rIns="57389" bIns="28721">
            <a:spAutoFit/>
          </a:bodyPr>
          <a:lstStyle/>
          <a:p>
            <a:pPr algn="ctr" defTabSz="557469">
              <a:defRPr/>
            </a:pPr>
            <a:r>
              <a:rPr lang="zh-TW" altLang="en-US" sz="2800" b="1" spc="-189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自入口網站連結至合作商店購買</a:t>
            </a:r>
            <a:endParaRPr lang="en-US" altLang="zh-TW" sz="2800" b="1" spc="-189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C:\Users\Julias\Desktop\shutterstock_4793214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" y="452928"/>
            <a:ext cx="4608512" cy="279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05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evincheng\Desktop\team-work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 flipH="1">
            <a:off x="-3574" y="0"/>
            <a:ext cx="5764612" cy="32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249229" y="939636"/>
            <a:ext cx="5610948" cy="1518094"/>
            <a:chOff x="342184" y="2492896"/>
            <a:chExt cx="8342682" cy="3213209"/>
          </a:xfrm>
        </p:grpSpPr>
        <p:sp>
          <p:nvSpPr>
            <p:cNvPr id="3" name="文字方塊 2"/>
            <p:cNvSpPr txBox="1"/>
            <p:nvPr/>
          </p:nvSpPr>
          <p:spPr>
            <a:xfrm>
              <a:off x="342184" y="2492896"/>
              <a:ext cx="2103526" cy="1661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500" b="1" spc="296" dirty="0">
                  <a:solidFill>
                    <a:prstClr val="white"/>
                  </a:solidFill>
                  <a:effectLst>
                    <a:glow rad="101600">
                      <a:prstClr val="black">
                        <a:lumMod val="50000"/>
                        <a:lumOff val="50000"/>
                        <a:alpha val="60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/>
                </a:rPr>
                <a:t>改變</a:t>
              </a:r>
              <a:endParaRPr lang="en-US" altLang="zh-TW" sz="4500" b="1" spc="296" dirty="0">
                <a:solidFill>
                  <a:prstClr val="white"/>
                </a:solidFill>
                <a:effectLst>
                  <a:glow rad="101600">
                    <a:prstClr val="black">
                      <a:lumMod val="50000"/>
                      <a:lumOff val="50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409638" y="3719205"/>
              <a:ext cx="8275228" cy="19869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700" b="1" spc="296" dirty="0">
                  <a:solidFill>
                    <a:prstClr val="white"/>
                  </a:solidFill>
                  <a:effectLst>
                    <a:glow rad="101600">
                      <a:prstClr val="black">
                        <a:lumMod val="50000"/>
                        <a:lumOff val="50000"/>
                        <a:alpha val="60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</a:rPr>
                <a:t>就</a:t>
              </a:r>
              <a:r>
                <a:rPr lang="zh-TW" altLang="en-US" sz="5500" b="1" spc="296" dirty="0">
                  <a:solidFill>
                    <a:srgbClr val="FFC000"/>
                  </a:solidFill>
                  <a:effectLst>
                    <a:glow rad="101600">
                      <a:prstClr val="black">
                        <a:lumMod val="50000"/>
                        <a:lumOff val="50000"/>
                        <a:alpha val="60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</a:rPr>
                <a:t>從對的聯盟</a:t>
              </a:r>
              <a:r>
                <a:rPr lang="zh-TW" altLang="en-US" sz="3700" b="1" spc="296" dirty="0">
                  <a:solidFill>
                    <a:prstClr val="white"/>
                  </a:solidFill>
                  <a:effectLst>
                    <a:glow rad="101600">
                      <a:prstClr val="black">
                        <a:lumMod val="50000"/>
                        <a:lumOff val="50000"/>
                        <a:alpha val="60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</a:rPr>
                <a:t>開始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439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5736"/>
            <a:ext cx="5761038" cy="246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2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2787311"/>
            <a:ext cx="5761038" cy="488890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txBody>
          <a:bodyPr wrap="square" lIns="57389" tIns="28721" rIns="57389" bIns="28721">
            <a:spAutoFit/>
          </a:bodyPr>
          <a:lstStyle/>
          <a:p>
            <a:pPr algn="ctr" defTabSz="557469">
              <a:defRPr/>
            </a:pPr>
            <a:r>
              <a:rPr lang="zh-TW" altLang="en-US" sz="2800" b="1" spc="-189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持美安聯名卡至實體夥伴商店</a:t>
            </a:r>
            <a:endParaRPr lang="en-US" altLang="zh-TW" sz="2800" b="1" spc="-189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4" name="Picture 2" descr="C:\Users\Julias\Desktop\shutterstock_7049359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" y="0"/>
            <a:ext cx="4644517" cy="278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05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38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觀點">
  <a:themeElements>
    <a:clrScheme name="觀點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觀點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觀點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佈景主題">
  <a:themeElements>
    <a:clrScheme name="灰階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8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Columns">
  <a:themeElements>
    <a:clrScheme name="Columns 2">
      <a:dk1>
        <a:srgbClr val="003366"/>
      </a:dk1>
      <a:lt1>
        <a:srgbClr val="FFFFFF"/>
      </a:lt1>
      <a:dk2>
        <a:srgbClr val="5E6DA4"/>
      </a:dk2>
      <a:lt2>
        <a:srgbClr val="FFFFFF"/>
      </a:lt2>
      <a:accent1>
        <a:srgbClr val="9966FF"/>
      </a:accent1>
      <a:accent2>
        <a:srgbClr val="00CC66"/>
      </a:accent2>
      <a:accent3>
        <a:srgbClr val="B6BACF"/>
      </a:accent3>
      <a:accent4>
        <a:srgbClr val="DADADA"/>
      </a:accent4>
      <a:accent5>
        <a:srgbClr val="CAB8FF"/>
      </a:accent5>
      <a:accent6>
        <a:srgbClr val="00B95C"/>
      </a:accent6>
      <a:hlink>
        <a:srgbClr val="65C8FF"/>
      </a:hlink>
      <a:folHlink>
        <a:srgbClr val="FFCC99"/>
      </a:folHlink>
    </a:clrScheme>
    <a:fontScheme name="Columns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lnDef>
  </a:objectDefaults>
  <a:extraClrSchemeLst>
    <a:extraClrScheme>
      <a:clrScheme name="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Columns">
  <a:themeElements>
    <a:clrScheme name="Columns 2">
      <a:dk1>
        <a:srgbClr val="003366"/>
      </a:dk1>
      <a:lt1>
        <a:srgbClr val="FFFFFF"/>
      </a:lt1>
      <a:dk2>
        <a:srgbClr val="5E6DA4"/>
      </a:dk2>
      <a:lt2>
        <a:srgbClr val="FFFFFF"/>
      </a:lt2>
      <a:accent1>
        <a:srgbClr val="9966FF"/>
      </a:accent1>
      <a:accent2>
        <a:srgbClr val="00CC66"/>
      </a:accent2>
      <a:accent3>
        <a:srgbClr val="B6BACF"/>
      </a:accent3>
      <a:accent4>
        <a:srgbClr val="DADADA"/>
      </a:accent4>
      <a:accent5>
        <a:srgbClr val="CAB8FF"/>
      </a:accent5>
      <a:accent6>
        <a:srgbClr val="00B95C"/>
      </a:accent6>
      <a:hlink>
        <a:srgbClr val="65C8FF"/>
      </a:hlink>
      <a:folHlink>
        <a:srgbClr val="FFCC99"/>
      </a:folHlink>
    </a:clrScheme>
    <a:fontScheme name="Columns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lnDef>
  </a:objectDefaults>
  <a:extraClrSchemeLst>
    <a:extraClrScheme>
      <a:clrScheme name="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9_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0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9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_佈景主題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時間軸PPT空白範本" id="{6DA282BC-89A9-4F6F-B505-19DD52189324}" vid="{EB78F5D9-F103-4077-8CB6-EF43D06AA254}"/>
    </a:ext>
  </a:extLst>
</a:theme>
</file>

<file path=ppt/theme/theme21.xml><?xml version="1.0" encoding="utf-8"?>
<a:theme xmlns:a="http://schemas.openxmlformats.org/drawingml/2006/main" name="12_Office 佈景主題">
  <a:themeElements>
    <a:clrScheme name="2_Office 佈景主題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佈景主題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佈景主題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8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3_18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_18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3_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7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3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_華麗">
  <a:themeElements>
    <a:clrScheme name="自訂 7">
      <a:dk1>
        <a:sysClr val="windowText" lastClr="000000"/>
      </a:dk1>
      <a:lt1>
        <a:srgbClr val="421739"/>
      </a:lt1>
      <a:dk2>
        <a:srgbClr val="D487C4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EDCFE7"/>
      </a:accent5>
      <a:accent6>
        <a:srgbClr val="FA8D3D"/>
      </a:accent6>
      <a:hlink>
        <a:srgbClr val="F92BD2"/>
      </a:hlink>
      <a:folHlink>
        <a:srgbClr val="D490C5"/>
      </a:folHlink>
    </a:clrScheme>
    <a:fontScheme name="華麗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華麗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3_Office Theme">
  <a:themeElements>
    <a:clrScheme name="Rainbow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1B6FAB"/>
      </a:accent2>
      <a:accent3>
        <a:srgbClr val="8BC145"/>
      </a:accent3>
      <a:accent4>
        <a:srgbClr val="F19D19"/>
      </a:accent4>
      <a:accent5>
        <a:srgbClr val="ED423A"/>
      </a:accent5>
      <a:accent6>
        <a:srgbClr val="4B2B50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2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5_Custom Design">
  <a:themeElements>
    <a:clrScheme name="Analysi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000FF"/>
      </a:hlink>
      <a:folHlink>
        <a:srgbClr val="FF00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8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透視圖">
  <a:themeElements>
    <a:clrScheme name="地平線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透視圖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訂 7">
    <a:dk1>
      <a:sysClr val="windowText" lastClr="000000"/>
    </a:dk1>
    <a:lt1>
      <a:srgbClr val="421739"/>
    </a:lt1>
    <a:dk2>
      <a:srgbClr val="D487C4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EDCFE7"/>
    </a:accent5>
    <a:accent6>
      <a:srgbClr val="FA8D3D"/>
    </a:accent6>
    <a:hlink>
      <a:srgbClr val="F92BD2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4743</TotalTime>
  <Words>1354</Words>
  <Application>Microsoft Office PowerPoint</Application>
  <PresentationFormat>自訂</PresentationFormat>
  <Paragraphs>704</Paragraphs>
  <Slides>81</Slides>
  <Notes>14</Notes>
  <HiddenSlides>0</HiddenSlides>
  <MMClips>0</MMClips>
  <ScaleCrop>false</ScaleCrop>
  <HeadingPairs>
    <vt:vector size="4" baseType="variant">
      <vt:variant>
        <vt:lpstr>佈景主題</vt:lpstr>
      </vt:variant>
      <vt:variant>
        <vt:i4>31</vt:i4>
      </vt:variant>
      <vt:variant>
        <vt:lpstr>投影片標題</vt:lpstr>
      </vt:variant>
      <vt:variant>
        <vt:i4>81</vt:i4>
      </vt:variant>
    </vt:vector>
  </HeadingPairs>
  <TitlesOfParts>
    <vt:vector size="112" baseType="lpstr">
      <vt:lpstr>38_Custom Design</vt:lpstr>
      <vt:lpstr>39_Custom Design</vt:lpstr>
      <vt:lpstr>33_Office Theme</vt:lpstr>
      <vt:lpstr>35_Custom Design</vt:lpstr>
      <vt:lpstr>78_Custom Design</vt:lpstr>
      <vt:lpstr>透視圖</vt:lpstr>
      <vt:lpstr>Office Theme</vt:lpstr>
      <vt:lpstr>1_Office 佈景主題</vt:lpstr>
      <vt:lpstr>6_Office 佈景主題</vt:lpstr>
      <vt:lpstr>預設簡報設計</vt:lpstr>
      <vt:lpstr>觀點</vt:lpstr>
      <vt:lpstr>Office 佈景主題</vt:lpstr>
      <vt:lpstr>2_Office Theme</vt:lpstr>
      <vt:lpstr>8_Office 佈景主題</vt:lpstr>
      <vt:lpstr>5_Columns</vt:lpstr>
      <vt:lpstr>6_Columns</vt:lpstr>
      <vt:lpstr>9_Office 佈景主題</vt:lpstr>
      <vt:lpstr>10_Office 佈景主題</vt:lpstr>
      <vt:lpstr>11_Office 佈景主題</vt:lpstr>
      <vt:lpstr>1_佈景主題1</vt:lpstr>
      <vt:lpstr>12_Office 佈景主題</vt:lpstr>
      <vt:lpstr>180</vt:lpstr>
      <vt:lpstr>3_180</vt:lpstr>
      <vt:lpstr>2_180</vt:lpstr>
      <vt:lpstr>3_Office Theme</vt:lpstr>
      <vt:lpstr>7_Office 佈景主題</vt:lpstr>
      <vt:lpstr>13_Office 佈景主題</vt:lpstr>
      <vt:lpstr>5_Office 佈景主題</vt:lpstr>
      <vt:lpstr>1_華麗</vt:lpstr>
      <vt:lpstr>4_Office 佈景主題</vt:lpstr>
      <vt:lpstr>2_Office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11月上線</vt:lpstr>
      <vt:lpstr>PowerPoint 簡報</vt:lpstr>
      <vt:lpstr>PowerPoint 簡報</vt:lpstr>
      <vt:lpstr>PowerPoint 簡報</vt:lpstr>
      <vt:lpstr>PowerPoint 簡報</vt:lpstr>
      <vt:lpstr>美安社群專屬優惠</vt:lpstr>
      <vt:lpstr>美安大會抽i8 Plus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創業家兄弟特色</vt:lpstr>
      <vt:lpstr>美安VS創業營收 再突破</vt:lpstr>
      <vt:lpstr>美安專屬優惠10/29~10/31 限時三天 於生活市集搜尋『五月花清膚』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Julia Sun</dc:creator>
  <cp:lastModifiedBy>Sharon Yang</cp:lastModifiedBy>
  <cp:revision>251</cp:revision>
  <dcterms:created xsi:type="dcterms:W3CDTF">2017-03-23T07:12:14Z</dcterms:created>
  <dcterms:modified xsi:type="dcterms:W3CDTF">2017-10-26T06:00:09Z</dcterms:modified>
</cp:coreProperties>
</file>